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72" r:id="rId9"/>
    <p:sldId id="263" r:id="rId10"/>
    <p:sldId id="264" r:id="rId11"/>
    <p:sldId id="275" r:id="rId12"/>
    <p:sldId id="273" r:id="rId13"/>
    <p:sldId id="274" r:id="rId14"/>
    <p:sldId id="303" r:id="rId15"/>
    <p:sldId id="265" r:id="rId16"/>
    <p:sldId id="282" r:id="rId17"/>
    <p:sldId id="266" r:id="rId18"/>
    <p:sldId id="283" r:id="rId19"/>
    <p:sldId id="284" r:id="rId20"/>
    <p:sldId id="285" r:id="rId21"/>
    <p:sldId id="276" r:id="rId22"/>
    <p:sldId id="277" r:id="rId23"/>
    <p:sldId id="290" r:id="rId24"/>
    <p:sldId id="278" r:id="rId25"/>
    <p:sldId id="291" r:id="rId26"/>
    <p:sldId id="292" r:id="rId27"/>
    <p:sldId id="279" r:id="rId28"/>
    <p:sldId id="280" r:id="rId29"/>
    <p:sldId id="293" r:id="rId30"/>
    <p:sldId id="281" r:id="rId31"/>
    <p:sldId id="267" r:id="rId32"/>
    <p:sldId id="294" r:id="rId33"/>
    <p:sldId id="268" r:id="rId34"/>
    <p:sldId id="295" r:id="rId35"/>
    <p:sldId id="296" r:id="rId36"/>
    <p:sldId id="305" r:id="rId37"/>
    <p:sldId id="286" r:id="rId38"/>
    <p:sldId id="287" r:id="rId39"/>
    <p:sldId id="288" r:id="rId40"/>
    <p:sldId id="289" r:id="rId41"/>
    <p:sldId id="304" r:id="rId42"/>
    <p:sldId id="297" r:id="rId43"/>
    <p:sldId id="306" r:id="rId44"/>
    <p:sldId id="298" r:id="rId45"/>
    <p:sldId id="270" r:id="rId46"/>
    <p:sldId id="300" r:id="rId47"/>
    <p:sldId id="301" r:id="rId48"/>
    <p:sldId id="299" r:id="rId49"/>
    <p:sldId id="307" r:id="rId50"/>
    <p:sldId id="271" r:id="rId51"/>
    <p:sldId id="30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07D"/>
    <a:srgbClr val="0C0101"/>
    <a:srgbClr val="FFCF3A"/>
    <a:srgbClr val="FEBE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144E1F-B3EF-4537-86D3-CAE787263080}" v="131" dt="2024-06-11T21:40:14.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69" d="100"/>
          <a:sy n="69" d="100"/>
        </p:scale>
        <p:origin x="60" y="3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Jarvis" userId="fd9d4dc4-756f-4bb9-b7df-e065f5e809ad" providerId="ADAL" clId="{AE144E1F-B3EF-4537-86D3-CAE787263080}"/>
    <pc:docChg chg="undo redo custSel addSld delSld modSld sldOrd">
      <pc:chgData name="Daniel Jarvis" userId="fd9d4dc4-756f-4bb9-b7df-e065f5e809ad" providerId="ADAL" clId="{AE144E1F-B3EF-4537-86D3-CAE787263080}" dt="2024-06-11T21:40:18.924" v="4911" actId="1076"/>
      <pc:docMkLst>
        <pc:docMk/>
      </pc:docMkLst>
      <pc:sldChg chg="modSp mod">
        <pc:chgData name="Daniel Jarvis" userId="fd9d4dc4-756f-4bb9-b7df-e065f5e809ad" providerId="ADAL" clId="{AE144E1F-B3EF-4537-86D3-CAE787263080}" dt="2024-06-11T07:51:57.704" v="92" actId="2711"/>
        <pc:sldMkLst>
          <pc:docMk/>
          <pc:sldMk cId="3915121216" sldId="256"/>
        </pc:sldMkLst>
        <pc:spChg chg="mod">
          <ac:chgData name="Daniel Jarvis" userId="fd9d4dc4-756f-4bb9-b7df-e065f5e809ad" providerId="ADAL" clId="{AE144E1F-B3EF-4537-86D3-CAE787263080}" dt="2024-06-11T07:51:57.704" v="92" actId="2711"/>
          <ac:spMkLst>
            <pc:docMk/>
            <pc:sldMk cId="3915121216" sldId="256"/>
            <ac:spMk id="2" creationId="{8B9A1FC4-A9BE-79EF-59E9-ED5F01381292}"/>
          </ac:spMkLst>
        </pc:spChg>
        <pc:spChg chg="mod">
          <ac:chgData name="Daniel Jarvis" userId="fd9d4dc4-756f-4bb9-b7df-e065f5e809ad" providerId="ADAL" clId="{AE144E1F-B3EF-4537-86D3-CAE787263080}" dt="2024-06-11T07:49:49.476" v="78" actId="1076"/>
          <ac:spMkLst>
            <pc:docMk/>
            <pc:sldMk cId="3915121216" sldId="256"/>
            <ac:spMk id="3" creationId="{87C42C6E-F313-6D44-F5EA-A4503263A2CC}"/>
          </ac:spMkLst>
        </pc:spChg>
        <pc:picChg chg="mod ord">
          <ac:chgData name="Daniel Jarvis" userId="fd9d4dc4-756f-4bb9-b7df-e065f5e809ad" providerId="ADAL" clId="{AE144E1F-B3EF-4537-86D3-CAE787263080}" dt="2024-06-11T07:50:36.057" v="89" actId="1076"/>
          <ac:picMkLst>
            <pc:docMk/>
            <pc:sldMk cId="3915121216" sldId="256"/>
            <ac:picMk id="5" creationId="{98922187-F843-5D74-B8E1-4C7748A05D66}"/>
          </ac:picMkLst>
        </pc:picChg>
      </pc:sldChg>
      <pc:sldChg chg="modSp add mod">
        <pc:chgData name="Daniel Jarvis" userId="fd9d4dc4-756f-4bb9-b7df-e065f5e809ad" providerId="ADAL" clId="{AE144E1F-B3EF-4537-86D3-CAE787263080}" dt="2024-06-11T09:19:45.091" v="864" actId="20577"/>
        <pc:sldMkLst>
          <pc:docMk/>
          <pc:sldMk cId="3371413868" sldId="257"/>
        </pc:sldMkLst>
        <pc:spChg chg="mod">
          <ac:chgData name="Daniel Jarvis" userId="fd9d4dc4-756f-4bb9-b7df-e065f5e809ad" providerId="ADAL" clId="{AE144E1F-B3EF-4537-86D3-CAE787263080}" dt="2024-06-11T07:57:56.147" v="124" actId="1076"/>
          <ac:spMkLst>
            <pc:docMk/>
            <pc:sldMk cId="3371413868" sldId="257"/>
            <ac:spMk id="2" creationId="{8B9A1FC4-A9BE-79EF-59E9-ED5F01381292}"/>
          </ac:spMkLst>
        </pc:spChg>
        <pc:spChg chg="mod">
          <ac:chgData name="Daniel Jarvis" userId="fd9d4dc4-756f-4bb9-b7df-e065f5e809ad" providerId="ADAL" clId="{AE144E1F-B3EF-4537-86D3-CAE787263080}" dt="2024-06-11T09:19:45.091" v="864" actId="20577"/>
          <ac:spMkLst>
            <pc:docMk/>
            <pc:sldMk cId="3371413868" sldId="257"/>
            <ac:spMk id="3" creationId="{87C42C6E-F313-6D44-F5EA-A4503263A2CC}"/>
          </ac:spMkLst>
        </pc:spChg>
        <pc:picChg chg="mod">
          <ac:chgData name="Daniel Jarvis" userId="fd9d4dc4-756f-4bb9-b7df-e065f5e809ad" providerId="ADAL" clId="{AE144E1F-B3EF-4537-86D3-CAE787263080}" dt="2024-06-11T08:15:23.870" v="223" actId="1076"/>
          <ac:picMkLst>
            <pc:docMk/>
            <pc:sldMk cId="3371413868" sldId="257"/>
            <ac:picMk id="5" creationId="{98922187-F843-5D74-B8E1-4C7748A05D66}"/>
          </ac:picMkLst>
        </pc:picChg>
      </pc:sldChg>
      <pc:sldChg chg="add del">
        <pc:chgData name="Daniel Jarvis" userId="fd9d4dc4-756f-4bb9-b7df-e065f5e809ad" providerId="ADAL" clId="{AE144E1F-B3EF-4537-86D3-CAE787263080}" dt="2024-06-11T08:13:03.873" v="141" actId="47"/>
        <pc:sldMkLst>
          <pc:docMk/>
          <pc:sldMk cId="2380894609" sldId="258"/>
        </pc:sldMkLst>
      </pc:sldChg>
      <pc:sldChg chg="addSp modSp add mod">
        <pc:chgData name="Daniel Jarvis" userId="fd9d4dc4-756f-4bb9-b7df-e065f5e809ad" providerId="ADAL" clId="{AE144E1F-B3EF-4537-86D3-CAE787263080}" dt="2024-06-11T08:38:13.228" v="372" actId="14100"/>
        <pc:sldMkLst>
          <pc:docMk/>
          <pc:sldMk cId="3116795976" sldId="258"/>
        </pc:sldMkLst>
        <pc:spChg chg="mod">
          <ac:chgData name="Daniel Jarvis" userId="fd9d4dc4-756f-4bb9-b7df-e065f5e809ad" providerId="ADAL" clId="{AE144E1F-B3EF-4537-86D3-CAE787263080}" dt="2024-06-11T08:27:04.677" v="293" actId="20577"/>
          <ac:spMkLst>
            <pc:docMk/>
            <pc:sldMk cId="3116795976" sldId="258"/>
            <ac:spMk id="3" creationId="{87C42C6E-F313-6D44-F5EA-A4503263A2CC}"/>
          </ac:spMkLst>
        </pc:spChg>
        <pc:spChg chg="add mod">
          <ac:chgData name="Daniel Jarvis" userId="fd9d4dc4-756f-4bb9-b7df-e065f5e809ad" providerId="ADAL" clId="{AE144E1F-B3EF-4537-86D3-CAE787263080}" dt="2024-06-11T08:29:01.173" v="349" actId="1076"/>
          <ac:spMkLst>
            <pc:docMk/>
            <pc:sldMk cId="3116795976" sldId="258"/>
            <ac:spMk id="7" creationId="{D760D12E-6580-4892-93B9-5CB03F335D23}"/>
          </ac:spMkLst>
        </pc:spChg>
        <pc:picChg chg="add mod">
          <ac:chgData name="Daniel Jarvis" userId="fd9d4dc4-756f-4bb9-b7df-e065f5e809ad" providerId="ADAL" clId="{AE144E1F-B3EF-4537-86D3-CAE787263080}" dt="2024-06-11T08:27:51.458" v="301" actId="1076"/>
          <ac:picMkLst>
            <pc:docMk/>
            <pc:sldMk cId="3116795976" sldId="258"/>
            <ac:picMk id="6" creationId="{917EC140-799A-2730-6AAF-2462E44FC053}"/>
          </ac:picMkLst>
        </pc:picChg>
        <pc:picChg chg="add mod">
          <ac:chgData name="Daniel Jarvis" userId="fd9d4dc4-756f-4bb9-b7df-e065f5e809ad" providerId="ADAL" clId="{AE144E1F-B3EF-4537-86D3-CAE787263080}" dt="2024-06-11T08:36:55.656" v="354" actId="14100"/>
          <ac:picMkLst>
            <pc:docMk/>
            <pc:sldMk cId="3116795976" sldId="258"/>
            <ac:picMk id="9" creationId="{F902323F-8366-4951-0881-CF3BBFE7AD2D}"/>
          </ac:picMkLst>
        </pc:picChg>
        <pc:picChg chg="add mod">
          <ac:chgData name="Daniel Jarvis" userId="fd9d4dc4-756f-4bb9-b7df-e065f5e809ad" providerId="ADAL" clId="{AE144E1F-B3EF-4537-86D3-CAE787263080}" dt="2024-06-11T08:37:47.890" v="366" actId="1076"/>
          <ac:picMkLst>
            <pc:docMk/>
            <pc:sldMk cId="3116795976" sldId="258"/>
            <ac:picMk id="11" creationId="{5DC810CE-F222-DF03-1A7E-671A01081ECD}"/>
          </ac:picMkLst>
        </pc:picChg>
        <pc:picChg chg="add mod">
          <ac:chgData name="Daniel Jarvis" userId="fd9d4dc4-756f-4bb9-b7df-e065f5e809ad" providerId="ADAL" clId="{AE144E1F-B3EF-4537-86D3-CAE787263080}" dt="2024-06-11T08:37:42.214" v="365" actId="1076"/>
          <ac:picMkLst>
            <pc:docMk/>
            <pc:sldMk cId="3116795976" sldId="258"/>
            <ac:picMk id="13" creationId="{563A3743-B5F9-35EB-53E6-710685886FB9}"/>
          </ac:picMkLst>
        </pc:picChg>
        <pc:picChg chg="add mod">
          <ac:chgData name="Daniel Jarvis" userId="fd9d4dc4-756f-4bb9-b7df-e065f5e809ad" providerId="ADAL" clId="{AE144E1F-B3EF-4537-86D3-CAE787263080}" dt="2024-06-11T08:38:13.228" v="372" actId="14100"/>
          <ac:picMkLst>
            <pc:docMk/>
            <pc:sldMk cId="3116795976" sldId="258"/>
            <ac:picMk id="15" creationId="{FDC16ACB-0F02-4AB0-1EB4-35EF02F5B71C}"/>
          </ac:picMkLst>
        </pc:picChg>
      </pc:sldChg>
      <pc:sldChg chg="add del">
        <pc:chgData name="Daniel Jarvis" userId="fd9d4dc4-756f-4bb9-b7df-e065f5e809ad" providerId="ADAL" clId="{AE144E1F-B3EF-4537-86D3-CAE787263080}" dt="2024-06-11T08:13:03.873" v="141" actId="47"/>
        <pc:sldMkLst>
          <pc:docMk/>
          <pc:sldMk cId="785477557" sldId="259"/>
        </pc:sldMkLst>
      </pc:sldChg>
      <pc:sldChg chg="addSp modSp add mod">
        <pc:chgData name="Daniel Jarvis" userId="fd9d4dc4-756f-4bb9-b7df-e065f5e809ad" providerId="ADAL" clId="{AE144E1F-B3EF-4537-86D3-CAE787263080}" dt="2024-06-11T08:40:22.946" v="406" actId="1076"/>
        <pc:sldMkLst>
          <pc:docMk/>
          <pc:sldMk cId="2973209440" sldId="259"/>
        </pc:sldMkLst>
        <pc:spChg chg="mod">
          <ac:chgData name="Daniel Jarvis" userId="fd9d4dc4-756f-4bb9-b7df-e065f5e809ad" providerId="ADAL" clId="{AE144E1F-B3EF-4537-86D3-CAE787263080}" dt="2024-06-11T08:38:46.794" v="376" actId="6549"/>
          <ac:spMkLst>
            <pc:docMk/>
            <pc:sldMk cId="2973209440" sldId="259"/>
            <ac:spMk id="3" creationId="{87C42C6E-F313-6D44-F5EA-A4503263A2CC}"/>
          </ac:spMkLst>
        </pc:spChg>
        <pc:spChg chg="add mod">
          <ac:chgData name="Daniel Jarvis" userId="fd9d4dc4-756f-4bb9-b7df-e065f5e809ad" providerId="ADAL" clId="{AE144E1F-B3EF-4537-86D3-CAE787263080}" dt="2024-06-11T08:40:22.946" v="406" actId="1076"/>
          <ac:spMkLst>
            <pc:docMk/>
            <pc:sldMk cId="2973209440" sldId="259"/>
            <ac:spMk id="7" creationId="{0AB99723-F9F1-F4A2-6262-58B4BDCDEF7A}"/>
          </ac:spMkLst>
        </pc:spChg>
        <pc:picChg chg="add mod modCrop">
          <ac:chgData name="Daniel Jarvis" userId="fd9d4dc4-756f-4bb9-b7df-e065f5e809ad" providerId="ADAL" clId="{AE144E1F-B3EF-4537-86D3-CAE787263080}" dt="2024-06-11T08:40:19.386" v="405" actId="1076"/>
          <ac:picMkLst>
            <pc:docMk/>
            <pc:sldMk cId="2973209440" sldId="259"/>
            <ac:picMk id="6" creationId="{ACA3698C-8ADF-A2D9-68B2-5D82D8A82B44}"/>
          </ac:picMkLst>
        </pc:picChg>
      </pc:sldChg>
      <pc:sldChg chg="addSp delSp modSp add mod">
        <pc:chgData name="Daniel Jarvis" userId="fd9d4dc4-756f-4bb9-b7df-e065f5e809ad" providerId="ADAL" clId="{AE144E1F-B3EF-4537-86D3-CAE787263080}" dt="2024-06-11T21:37:52.070" v="4893" actId="1076"/>
        <pc:sldMkLst>
          <pc:docMk/>
          <pc:sldMk cId="76771137" sldId="260"/>
        </pc:sldMkLst>
        <pc:spChg chg="mod">
          <ac:chgData name="Daniel Jarvis" userId="fd9d4dc4-756f-4bb9-b7df-e065f5e809ad" providerId="ADAL" clId="{AE144E1F-B3EF-4537-86D3-CAE787263080}" dt="2024-06-11T19:56:44.952" v="4653" actId="1076"/>
          <ac:spMkLst>
            <pc:docMk/>
            <pc:sldMk cId="76771137" sldId="260"/>
            <ac:spMk id="3" creationId="{87C42C6E-F313-6D44-F5EA-A4503263A2CC}"/>
          </ac:spMkLst>
        </pc:spChg>
        <pc:spChg chg="add del mod">
          <ac:chgData name="Daniel Jarvis" userId="fd9d4dc4-756f-4bb9-b7df-e065f5e809ad" providerId="ADAL" clId="{AE144E1F-B3EF-4537-86D3-CAE787263080}" dt="2024-06-11T21:37:32.298" v="4889" actId="478"/>
          <ac:spMkLst>
            <pc:docMk/>
            <pc:sldMk cId="76771137" sldId="260"/>
            <ac:spMk id="4" creationId="{3E2416AF-9691-183F-B8C5-B74F746924D8}"/>
          </ac:spMkLst>
        </pc:spChg>
        <pc:spChg chg="add mod">
          <ac:chgData name="Daniel Jarvis" userId="fd9d4dc4-756f-4bb9-b7df-e065f5e809ad" providerId="ADAL" clId="{AE144E1F-B3EF-4537-86D3-CAE787263080}" dt="2024-06-11T21:37:52.070" v="4893" actId="1076"/>
          <ac:spMkLst>
            <pc:docMk/>
            <pc:sldMk cId="76771137" sldId="260"/>
            <ac:spMk id="11" creationId="{667194E2-5F02-4BF4-D4EC-C2B57F40B422}"/>
          </ac:spMkLst>
        </pc:spChg>
        <pc:picChg chg="add mod">
          <ac:chgData name="Daniel Jarvis" userId="fd9d4dc4-756f-4bb9-b7df-e065f5e809ad" providerId="ADAL" clId="{AE144E1F-B3EF-4537-86D3-CAE787263080}" dt="2024-06-11T21:32:00.602" v="4842"/>
          <ac:picMkLst>
            <pc:docMk/>
            <pc:sldMk cId="76771137" sldId="260"/>
            <ac:picMk id="7" creationId="{4B7D7E85-33FD-2B1C-C11F-0CBD87B2036C}"/>
          </ac:picMkLst>
        </pc:picChg>
        <pc:picChg chg="add del mod">
          <ac:chgData name="Daniel Jarvis" userId="fd9d4dc4-756f-4bb9-b7df-e065f5e809ad" providerId="ADAL" clId="{AE144E1F-B3EF-4537-86D3-CAE787263080}" dt="2024-06-11T21:37:32.298" v="4889" actId="478"/>
          <ac:picMkLst>
            <pc:docMk/>
            <pc:sldMk cId="76771137" sldId="260"/>
            <ac:picMk id="9" creationId="{C3BA40DA-F388-5EC3-0C98-7A9E99B1D597}"/>
          </ac:picMkLst>
        </pc:picChg>
        <pc:picChg chg="add mod">
          <ac:chgData name="Daniel Jarvis" userId="fd9d4dc4-756f-4bb9-b7df-e065f5e809ad" providerId="ADAL" clId="{AE144E1F-B3EF-4537-86D3-CAE787263080}" dt="2024-06-11T21:37:44.596" v="4892" actId="1076"/>
          <ac:picMkLst>
            <pc:docMk/>
            <pc:sldMk cId="76771137" sldId="260"/>
            <ac:picMk id="10" creationId="{4AACFB92-55BC-1D15-C167-147CB1E4923F}"/>
          </ac:picMkLst>
        </pc:picChg>
        <pc:picChg chg="add del mod">
          <ac:chgData name="Daniel Jarvis" userId="fd9d4dc4-756f-4bb9-b7df-e065f5e809ad" providerId="ADAL" clId="{AE144E1F-B3EF-4537-86D3-CAE787263080}" dt="2024-06-11T21:33:14.616" v="4851" actId="478"/>
          <ac:picMkLst>
            <pc:docMk/>
            <pc:sldMk cId="76771137" sldId="260"/>
            <ac:picMk id="8194" creationId="{6FAF16EF-21C0-02A7-5778-36A695A5E303}"/>
          </ac:picMkLst>
        </pc:picChg>
      </pc:sldChg>
      <pc:sldChg chg="add del">
        <pc:chgData name="Daniel Jarvis" userId="fd9d4dc4-756f-4bb9-b7df-e065f5e809ad" providerId="ADAL" clId="{AE144E1F-B3EF-4537-86D3-CAE787263080}" dt="2024-06-11T08:13:03.873" v="141" actId="47"/>
        <pc:sldMkLst>
          <pc:docMk/>
          <pc:sldMk cId="2091786331" sldId="260"/>
        </pc:sldMkLst>
      </pc:sldChg>
      <pc:sldChg chg="modSp add mod replId">
        <pc:chgData name="Daniel Jarvis" userId="fd9d4dc4-756f-4bb9-b7df-e065f5e809ad" providerId="ADAL" clId="{AE144E1F-B3EF-4537-86D3-CAE787263080}" dt="2024-06-11T09:10:07.690" v="720" actId="14100"/>
        <pc:sldMkLst>
          <pc:docMk/>
          <pc:sldMk cId="1500156807" sldId="261"/>
        </pc:sldMkLst>
        <pc:spChg chg="mod">
          <ac:chgData name="Daniel Jarvis" userId="fd9d4dc4-756f-4bb9-b7df-e065f5e809ad" providerId="ADAL" clId="{AE144E1F-B3EF-4537-86D3-CAE787263080}" dt="2024-06-11T09:10:07.690" v="720" actId="14100"/>
          <ac:spMkLst>
            <pc:docMk/>
            <pc:sldMk cId="1500156807" sldId="261"/>
            <ac:spMk id="3" creationId="{87C42C6E-F313-6D44-F5EA-A4503263A2CC}"/>
          </ac:spMkLst>
        </pc:spChg>
      </pc:sldChg>
      <pc:sldChg chg="add del">
        <pc:chgData name="Daniel Jarvis" userId="fd9d4dc4-756f-4bb9-b7df-e065f5e809ad" providerId="ADAL" clId="{AE144E1F-B3EF-4537-86D3-CAE787263080}" dt="2024-06-11T08:13:03.873" v="141" actId="47"/>
        <pc:sldMkLst>
          <pc:docMk/>
          <pc:sldMk cId="2849348513" sldId="261"/>
        </pc:sldMkLst>
      </pc:sldChg>
      <pc:sldChg chg="modSp add mod replId">
        <pc:chgData name="Daniel Jarvis" userId="fd9d4dc4-756f-4bb9-b7df-e065f5e809ad" providerId="ADAL" clId="{AE144E1F-B3EF-4537-86D3-CAE787263080}" dt="2024-06-11T08:56:26.164" v="543" actId="20577"/>
        <pc:sldMkLst>
          <pc:docMk/>
          <pc:sldMk cId="1572618874" sldId="262"/>
        </pc:sldMkLst>
        <pc:spChg chg="mod">
          <ac:chgData name="Daniel Jarvis" userId="fd9d4dc4-756f-4bb9-b7df-e065f5e809ad" providerId="ADAL" clId="{AE144E1F-B3EF-4537-86D3-CAE787263080}" dt="2024-06-11T08:56:26.164" v="543" actId="20577"/>
          <ac:spMkLst>
            <pc:docMk/>
            <pc:sldMk cId="1572618874" sldId="262"/>
            <ac:spMk id="3" creationId="{87C42C6E-F313-6D44-F5EA-A4503263A2CC}"/>
          </ac:spMkLst>
        </pc:spChg>
      </pc:sldChg>
      <pc:sldChg chg="add del">
        <pc:chgData name="Daniel Jarvis" userId="fd9d4dc4-756f-4bb9-b7df-e065f5e809ad" providerId="ADAL" clId="{AE144E1F-B3EF-4537-86D3-CAE787263080}" dt="2024-06-11T08:13:03.873" v="141" actId="47"/>
        <pc:sldMkLst>
          <pc:docMk/>
          <pc:sldMk cId="4047233256" sldId="262"/>
        </pc:sldMkLst>
      </pc:sldChg>
      <pc:sldChg chg="modSp add mod">
        <pc:chgData name="Daniel Jarvis" userId="fd9d4dc4-756f-4bb9-b7df-e065f5e809ad" providerId="ADAL" clId="{AE144E1F-B3EF-4537-86D3-CAE787263080}" dt="2024-06-11T09:10:48.546" v="721" actId="113"/>
        <pc:sldMkLst>
          <pc:docMk/>
          <pc:sldMk cId="1186133592" sldId="263"/>
        </pc:sldMkLst>
        <pc:spChg chg="mod">
          <ac:chgData name="Daniel Jarvis" userId="fd9d4dc4-756f-4bb9-b7df-e065f5e809ad" providerId="ADAL" clId="{AE144E1F-B3EF-4537-86D3-CAE787263080}" dt="2024-06-11T09:10:48.546" v="721" actId="113"/>
          <ac:spMkLst>
            <pc:docMk/>
            <pc:sldMk cId="1186133592" sldId="263"/>
            <ac:spMk id="3" creationId="{87C42C6E-F313-6D44-F5EA-A4503263A2CC}"/>
          </ac:spMkLst>
        </pc:spChg>
      </pc:sldChg>
      <pc:sldChg chg="add del">
        <pc:chgData name="Daniel Jarvis" userId="fd9d4dc4-756f-4bb9-b7df-e065f5e809ad" providerId="ADAL" clId="{AE144E1F-B3EF-4537-86D3-CAE787263080}" dt="2024-06-11T08:13:03.873" v="141" actId="47"/>
        <pc:sldMkLst>
          <pc:docMk/>
          <pc:sldMk cId="2255472054" sldId="263"/>
        </pc:sldMkLst>
      </pc:sldChg>
      <pc:sldChg chg="add del replId">
        <pc:chgData name="Daniel Jarvis" userId="fd9d4dc4-756f-4bb9-b7df-e065f5e809ad" providerId="ADAL" clId="{AE144E1F-B3EF-4537-86D3-CAE787263080}" dt="2024-06-11T08:13:03.873" v="141" actId="47"/>
        <pc:sldMkLst>
          <pc:docMk/>
          <pc:sldMk cId="660998016" sldId="264"/>
        </pc:sldMkLst>
      </pc:sldChg>
      <pc:sldChg chg="addSp modSp add mod replId">
        <pc:chgData name="Daniel Jarvis" userId="fd9d4dc4-756f-4bb9-b7df-e065f5e809ad" providerId="ADAL" clId="{AE144E1F-B3EF-4537-86D3-CAE787263080}" dt="2024-06-11T09:16:59.084" v="776" actId="1076"/>
        <pc:sldMkLst>
          <pc:docMk/>
          <pc:sldMk cId="2444993817" sldId="264"/>
        </pc:sldMkLst>
        <pc:spChg chg="mod">
          <ac:chgData name="Daniel Jarvis" userId="fd9d4dc4-756f-4bb9-b7df-e065f5e809ad" providerId="ADAL" clId="{AE144E1F-B3EF-4537-86D3-CAE787263080}" dt="2024-06-11T09:16:53.317" v="775" actId="1076"/>
          <ac:spMkLst>
            <pc:docMk/>
            <pc:sldMk cId="2444993817" sldId="264"/>
            <ac:spMk id="3" creationId="{87C42C6E-F313-6D44-F5EA-A4503263A2CC}"/>
          </ac:spMkLst>
        </pc:spChg>
        <pc:graphicFrameChg chg="add mod">
          <ac:chgData name="Daniel Jarvis" userId="fd9d4dc4-756f-4bb9-b7df-e065f5e809ad" providerId="ADAL" clId="{AE144E1F-B3EF-4537-86D3-CAE787263080}" dt="2024-06-11T09:16:19.121" v="769"/>
          <ac:graphicFrameMkLst>
            <pc:docMk/>
            <pc:sldMk cId="2444993817" sldId="264"/>
            <ac:graphicFrameMk id="4" creationId="{4FA79888-8122-409A-A418-23776F1EB5BE}"/>
          </ac:graphicFrameMkLst>
        </pc:graphicFrameChg>
        <pc:graphicFrameChg chg="add mod">
          <ac:chgData name="Daniel Jarvis" userId="fd9d4dc4-756f-4bb9-b7df-e065f5e809ad" providerId="ADAL" clId="{AE144E1F-B3EF-4537-86D3-CAE787263080}" dt="2024-06-11T09:16:59.084" v="776" actId="1076"/>
          <ac:graphicFrameMkLst>
            <pc:docMk/>
            <pc:sldMk cId="2444993817" sldId="264"/>
            <ac:graphicFrameMk id="6" creationId="{4FA79888-8122-409A-A418-23776F1EB5BE}"/>
          </ac:graphicFrameMkLst>
        </pc:graphicFrameChg>
      </pc:sldChg>
      <pc:sldChg chg="modSp add mod replId">
        <pc:chgData name="Daniel Jarvis" userId="fd9d4dc4-756f-4bb9-b7df-e065f5e809ad" providerId="ADAL" clId="{AE144E1F-B3EF-4537-86D3-CAE787263080}" dt="2024-06-11T10:31:42.591" v="1897" actId="1076"/>
        <pc:sldMkLst>
          <pc:docMk/>
          <pc:sldMk cId="1079438561" sldId="265"/>
        </pc:sldMkLst>
        <pc:spChg chg="mod">
          <ac:chgData name="Daniel Jarvis" userId="fd9d4dc4-756f-4bb9-b7df-e065f5e809ad" providerId="ADAL" clId="{AE144E1F-B3EF-4537-86D3-CAE787263080}" dt="2024-06-11T10:31:42.591" v="1897" actId="1076"/>
          <ac:spMkLst>
            <pc:docMk/>
            <pc:sldMk cId="1079438561" sldId="265"/>
            <ac:spMk id="3" creationId="{87C42C6E-F313-6D44-F5EA-A4503263A2CC}"/>
          </ac:spMkLst>
        </pc:spChg>
      </pc:sldChg>
      <pc:sldChg chg="add del replId">
        <pc:chgData name="Daniel Jarvis" userId="fd9d4dc4-756f-4bb9-b7df-e065f5e809ad" providerId="ADAL" clId="{AE144E1F-B3EF-4537-86D3-CAE787263080}" dt="2024-06-11T08:13:03.873" v="141" actId="47"/>
        <pc:sldMkLst>
          <pc:docMk/>
          <pc:sldMk cId="4273559522" sldId="265"/>
        </pc:sldMkLst>
      </pc:sldChg>
      <pc:sldChg chg="modSp add mod">
        <pc:chgData name="Daniel Jarvis" userId="fd9d4dc4-756f-4bb9-b7df-e065f5e809ad" providerId="ADAL" clId="{AE144E1F-B3EF-4537-86D3-CAE787263080}" dt="2024-06-11T10:38:56.054" v="2207" actId="12"/>
        <pc:sldMkLst>
          <pc:docMk/>
          <pc:sldMk cId="126617768" sldId="266"/>
        </pc:sldMkLst>
        <pc:spChg chg="mod">
          <ac:chgData name="Daniel Jarvis" userId="fd9d4dc4-756f-4bb9-b7df-e065f5e809ad" providerId="ADAL" clId="{AE144E1F-B3EF-4537-86D3-CAE787263080}" dt="2024-06-11T10:38:56.054" v="2207" actId="12"/>
          <ac:spMkLst>
            <pc:docMk/>
            <pc:sldMk cId="126617768" sldId="266"/>
            <ac:spMk id="3" creationId="{87C42C6E-F313-6D44-F5EA-A4503263A2CC}"/>
          </ac:spMkLst>
        </pc:spChg>
      </pc:sldChg>
      <pc:sldChg chg="add del">
        <pc:chgData name="Daniel Jarvis" userId="fd9d4dc4-756f-4bb9-b7df-e065f5e809ad" providerId="ADAL" clId="{AE144E1F-B3EF-4537-86D3-CAE787263080}" dt="2024-06-11T08:13:03.873" v="141" actId="47"/>
        <pc:sldMkLst>
          <pc:docMk/>
          <pc:sldMk cId="3072936158" sldId="266"/>
        </pc:sldMkLst>
      </pc:sldChg>
      <pc:sldChg chg="addSp modSp add mod replId">
        <pc:chgData name="Daniel Jarvis" userId="fd9d4dc4-756f-4bb9-b7df-e065f5e809ad" providerId="ADAL" clId="{AE144E1F-B3EF-4537-86D3-CAE787263080}" dt="2024-06-11T10:48:38.925" v="2430" actId="114"/>
        <pc:sldMkLst>
          <pc:docMk/>
          <pc:sldMk cId="702018305" sldId="267"/>
        </pc:sldMkLst>
        <pc:spChg chg="mod">
          <ac:chgData name="Daniel Jarvis" userId="fd9d4dc4-756f-4bb9-b7df-e065f5e809ad" providerId="ADAL" clId="{AE144E1F-B3EF-4537-86D3-CAE787263080}" dt="2024-06-11T10:47:14.982" v="2413" actId="6549"/>
          <ac:spMkLst>
            <pc:docMk/>
            <pc:sldMk cId="702018305" sldId="267"/>
            <ac:spMk id="3" creationId="{87C42C6E-F313-6D44-F5EA-A4503263A2CC}"/>
          </ac:spMkLst>
        </pc:spChg>
        <pc:graphicFrameChg chg="add mod modGraphic">
          <ac:chgData name="Daniel Jarvis" userId="fd9d4dc4-756f-4bb9-b7df-e065f5e809ad" providerId="ADAL" clId="{AE144E1F-B3EF-4537-86D3-CAE787263080}" dt="2024-06-11T10:48:38.925" v="2430" actId="114"/>
          <ac:graphicFrameMkLst>
            <pc:docMk/>
            <pc:sldMk cId="702018305" sldId="267"/>
            <ac:graphicFrameMk id="4" creationId="{3255FD04-0EC9-6834-58BE-BE2F04C13AA4}"/>
          </ac:graphicFrameMkLst>
        </pc:graphicFrameChg>
      </pc:sldChg>
      <pc:sldChg chg="add del replId">
        <pc:chgData name="Daniel Jarvis" userId="fd9d4dc4-756f-4bb9-b7df-e065f5e809ad" providerId="ADAL" clId="{AE144E1F-B3EF-4537-86D3-CAE787263080}" dt="2024-06-11T08:13:03.873" v="141" actId="47"/>
        <pc:sldMkLst>
          <pc:docMk/>
          <pc:sldMk cId="1923650110" sldId="267"/>
        </pc:sldMkLst>
      </pc:sldChg>
      <pc:sldChg chg="modSp add mod replId">
        <pc:chgData name="Daniel Jarvis" userId="fd9d4dc4-756f-4bb9-b7df-e065f5e809ad" providerId="ADAL" clId="{AE144E1F-B3EF-4537-86D3-CAE787263080}" dt="2024-06-11T10:51:02.643" v="2491" actId="20577"/>
        <pc:sldMkLst>
          <pc:docMk/>
          <pc:sldMk cId="695694940" sldId="268"/>
        </pc:sldMkLst>
        <pc:spChg chg="mod">
          <ac:chgData name="Daniel Jarvis" userId="fd9d4dc4-756f-4bb9-b7df-e065f5e809ad" providerId="ADAL" clId="{AE144E1F-B3EF-4537-86D3-CAE787263080}" dt="2024-06-11T10:51:02.643" v="2491" actId="20577"/>
          <ac:spMkLst>
            <pc:docMk/>
            <pc:sldMk cId="695694940" sldId="268"/>
            <ac:spMk id="3" creationId="{87C42C6E-F313-6D44-F5EA-A4503263A2CC}"/>
          </ac:spMkLst>
        </pc:spChg>
      </pc:sldChg>
      <pc:sldChg chg="add del replId">
        <pc:chgData name="Daniel Jarvis" userId="fd9d4dc4-756f-4bb9-b7df-e065f5e809ad" providerId="ADAL" clId="{AE144E1F-B3EF-4537-86D3-CAE787263080}" dt="2024-06-11T08:13:03.873" v="141" actId="47"/>
        <pc:sldMkLst>
          <pc:docMk/>
          <pc:sldMk cId="1157491918" sldId="268"/>
        </pc:sldMkLst>
      </pc:sldChg>
      <pc:sldChg chg="add del">
        <pc:chgData name="Daniel Jarvis" userId="fd9d4dc4-756f-4bb9-b7df-e065f5e809ad" providerId="ADAL" clId="{AE144E1F-B3EF-4537-86D3-CAE787263080}" dt="2024-06-11T08:13:03.873" v="141" actId="47"/>
        <pc:sldMkLst>
          <pc:docMk/>
          <pc:sldMk cId="522005603" sldId="269"/>
        </pc:sldMkLst>
      </pc:sldChg>
      <pc:sldChg chg="modSp add del mod">
        <pc:chgData name="Daniel Jarvis" userId="fd9d4dc4-756f-4bb9-b7df-e065f5e809ad" providerId="ADAL" clId="{AE144E1F-B3EF-4537-86D3-CAE787263080}" dt="2024-06-11T11:01:30.890" v="3055" actId="2696"/>
        <pc:sldMkLst>
          <pc:docMk/>
          <pc:sldMk cId="2992545875" sldId="269"/>
        </pc:sldMkLst>
        <pc:spChg chg="mod">
          <ac:chgData name="Daniel Jarvis" userId="fd9d4dc4-756f-4bb9-b7df-e065f5e809ad" providerId="ADAL" clId="{AE144E1F-B3EF-4537-86D3-CAE787263080}" dt="2024-06-11T10:56:29.800" v="2650" actId="20577"/>
          <ac:spMkLst>
            <pc:docMk/>
            <pc:sldMk cId="2992545875" sldId="269"/>
            <ac:spMk id="3" creationId="{87C42C6E-F313-6D44-F5EA-A4503263A2CC}"/>
          </ac:spMkLst>
        </pc:spChg>
      </pc:sldChg>
      <pc:sldChg chg="addSp delSp modSp add mod replId">
        <pc:chgData name="Daniel Jarvis" userId="fd9d4dc4-756f-4bb9-b7df-e065f5e809ad" providerId="ADAL" clId="{AE144E1F-B3EF-4537-86D3-CAE787263080}" dt="2024-06-11T11:28:23.552" v="4067" actId="1076"/>
        <pc:sldMkLst>
          <pc:docMk/>
          <pc:sldMk cId="2399862257" sldId="270"/>
        </pc:sldMkLst>
        <pc:spChg chg="mod">
          <ac:chgData name="Daniel Jarvis" userId="fd9d4dc4-756f-4bb9-b7df-e065f5e809ad" providerId="ADAL" clId="{AE144E1F-B3EF-4537-86D3-CAE787263080}" dt="2024-06-11T11:26:46.127" v="4062" actId="6549"/>
          <ac:spMkLst>
            <pc:docMk/>
            <pc:sldMk cId="2399862257" sldId="270"/>
            <ac:spMk id="3" creationId="{87C42C6E-F313-6D44-F5EA-A4503263A2CC}"/>
          </ac:spMkLst>
        </pc:spChg>
        <pc:picChg chg="add del mod">
          <ac:chgData name="Daniel Jarvis" userId="fd9d4dc4-756f-4bb9-b7df-e065f5e809ad" providerId="ADAL" clId="{AE144E1F-B3EF-4537-86D3-CAE787263080}" dt="2024-06-11T11:28:16.597" v="4063" actId="478"/>
          <ac:picMkLst>
            <pc:docMk/>
            <pc:sldMk cId="2399862257" sldId="270"/>
            <ac:picMk id="4" creationId="{81B5DA0B-413E-0666-182B-731B0C04B35A}"/>
          </ac:picMkLst>
        </pc:picChg>
        <pc:picChg chg="add mod">
          <ac:chgData name="Daniel Jarvis" userId="fd9d4dc4-756f-4bb9-b7df-e065f5e809ad" providerId="ADAL" clId="{AE144E1F-B3EF-4537-86D3-CAE787263080}" dt="2024-06-11T11:28:23.552" v="4067" actId="1076"/>
          <ac:picMkLst>
            <pc:docMk/>
            <pc:sldMk cId="2399862257" sldId="270"/>
            <ac:picMk id="7" creationId="{5CBFA51D-CB8C-BD5B-5E9D-4FBEC4A3ECF4}"/>
          </ac:picMkLst>
        </pc:picChg>
      </pc:sldChg>
      <pc:sldChg chg="add del replId">
        <pc:chgData name="Daniel Jarvis" userId="fd9d4dc4-756f-4bb9-b7df-e065f5e809ad" providerId="ADAL" clId="{AE144E1F-B3EF-4537-86D3-CAE787263080}" dt="2024-06-11T08:13:03.873" v="141" actId="47"/>
        <pc:sldMkLst>
          <pc:docMk/>
          <pc:sldMk cId="3292699673" sldId="270"/>
        </pc:sldMkLst>
      </pc:sldChg>
      <pc:sldChg chg="addSp modSp add mod replId">
        <pc:chgData name="Daniel Jarvis" userId="fd9d4dc4-756f-4bb9-b7df-e065f5e809ad" providerId="ADAL" clId="{AE144E1F-B3EF-4537-86D3-CAE787263080}" dt="2024-06-11T11:43:37.837" v="4411" actId="1076"/>
        <pc:sldMkLst>
          <pc:docMk/>
          <pc:sldMk cId="754482765" sldId="271"/>
        </pc:sldMkLst>
        <pc:spChg chg="mod">
          <ac:chgData name="Daniel Jarvis" userId="fd9d4dc4-756f-4bb9-b7df-e065f5e809ad" providerId="ADAL" clId="{AE144E1F-B3EF-4537-86D3-CAE787263080}" dt="2024-06-11T11:41:13.439" v="4398" actId="20577"/>
          <ac:spMkLst>
            <pc:docMk/>
            <pc:sldMk cId="754482765" sldId="271"/>
            <ac:spMk id="3" creationId="{87C42C6E-F313-6D44-F5EA-A4503263A2CC}"/>
          </ac:spMkLst>
        </pc:spChg>
        <pc:picChg chg="add mod">
          <ac:chgData name="Daniel Jarvis" userId="fd9d4dc4-756f-4bb9-b7df-e065f5e809ad" providerId="ADAL" clId="{AE144E1F-B3EF-4537-86D3-CAE787263080}" dt="2024-06-11T11:43:37.837" v="4411" actId="1076"/>
          <ac:picMkLst>
            <pc:docMk/>
            <pc:sldMk cId="754482765" sldId="271"/>
            <ac:picMk id="6" creationId="{B61B803D-17BA-B6D5-498D-92F93427BED2}"/>
          </ac:picMkLst>
        </pc:picChg>
      </pc:sldChg>
      <pc:sldChg chg="add del replId">
        <pc:chgData name="Daniel Jarvis" userId="fd9d4dc4-756f-4bb9-b7df-e065f5e809ad" providerId="ADAL" clId="{AE144E1F-B3EF-4537-86D3-CAE787263080}" dt="2024-06-11T08:13:03.873" v="141" actId="47"/>
        <pc:sldMkLst>
          <pc:docMk/>
          <pc:sldMk cId="822877982" sldId="271"/>
        </pc:sldMkLst>
      </pc:sldChg>
      <pc:sldChg chg="modSp add mod">
        <pc:chgData name="Daniel Jarvis" userId="fd9d4dc4-756f-4bb9-b7df-e065f5e809ad" providerId="ADAL" clId="{AE144E1F-B3EF-4537-86D3-CAE787263080}" dt="2024-06-11T08:57:06.166" v="562" actId="13926"/>
        <pc:sldMkLst>
          <pc:docMk/>
          <pc:sldMk cId="2145409575" sldId="272"/>
        </pc:sldMkLst>
        <pc:spChg chg="mod">
          <ac:chgData name="Daniel Jarvis" userId="fd9d4dc4-756f-4bb9-b7df-e065f5e809ad" providerId="ADAL" clId="{AE144E1F-B3EF-4537-86D3-CAE787263080}" dt="2024-06-11T08:57:06.166" v="562" actId="13926"/>
          <ac:spMkLst>
            <pc:docMk/>
            <pc:sldMk cId="2145409575" sldId="272"/>
            <ac:spMk id="3" creationId="{87C42C6E-F313-6D44-F5EA-A4503263A2CC}"/>
          </ac:spMkLst>
        </pc:spChg>
      </pc:sldChg>
      <pc:sldChg chg="modSp add mod">
        <pc:chgData name="Daniel Jarvis" userId="fd9d4dc4-756f-4bb9-b7df-e065f5e809ad" providerId="ADAL" clId="{AE144E1F-B3EF-4537-86D3-CAE787263080}" dt="2024-06-11T09:23:03.752" v="997" actId="27636"/>
        <pc:sldMkLst>
          <pc:docMk/>
          <pc:sldMk cId="2094016707" sldId="273"/>
        </pc:sldMkLst>
        <pc:spChg chg="mod">
          <ac:chgData name="Daniel Jarvis" userId="fd9d4dc4-756f-4bb9-b7df-e065f5e809ad" providerId="ADAL" clId="{AE144E1F-B3EF-4537-86D3-CAE787263080}" dt="2024-06-11T09:23:03.752" v="997" actId="27636"/>
          <ac:spMkLst>
            <pc:docMk/>
            <pc:sldMk cId="2094016707" sldId="273"/>
            <ac:spMk id="3" creationId="{87C42C6E-F313-6D44-F5EA-A4503263A2CC}"/>
          </ac:spMkLst>
        </pc:spChg>
      </pc:sldChg>
      <pc:sldChg chg="addSp delSp modSp add mod replId">
        <pc:chgData name="Daniel Jarvis" userId="fd9d4dc4-756f-4bb9-b7df-e065f5e809ad" providerId="ADAL" clId="{AE144E1F-B3EF-4537-86D3-CAE787263080}" dt="2024-06-11T12:08:09.108" v="4648" actId="1076"/>
        <pc:sldMkLst>
          <pc:docMk/>
          <pc:sldMk cId="3284592822" sldId="274"/>
        </pc:sldMkLst>
        <pc:spChg chg="mod">
          <ac:chgData name="Daniel Jarvis" userId="fd9d4dc4-756f-4bb9-b7df-e065f5e809ad" providerId="ADAL" clId="{AE144E1F-B3EF-4537-86D3-CAE787263080}" dt="2024-06-11T12:08:05.293" v="4647" actId="1076"/>
          <ac:spMkLst>
            <pc:docMk/>
            <pc:sldMk cId="3284592822" sldId="274"/>
            <ac:spMk id="3" creationId="{87C42C6E-F313-6D44-F5EA-A4503263A2CC}"/>
          </ac:spMkLst>
        </pc:spChg>
        <pc:spChg chg="add mod">
          <ac:chgData name="Daniel Jarvis" userId="fd9d4dc4-756f-4bb9-b7df-e065f5e809ad" providerId="ADAL" clId="{AE144E1F-B3EF-4537-86D3-CAE787263080}" dt="2024-06-11T12:07:37.188" v="4643" actId="1076"/>
          <ac:spMkLst>
            <pc:docMk/>
            <pc:sldMk cId="3284592822" sldId="274"/>
            <ac:spMk id="4" creationId="{0BAC6C6D-5950-8FDF-357F-69FEE48C3233}"/>
          </ac:spMkLst>
        </pc:spChg>
        <pc:picChg chg="add mod">
          <ac:chgData name="Daniel Jarvis" userId="fd9d4dc4-756f-4bb9-b7df-e065f5e809ad" providerId="ADAL" clId="{AE144E1F-B3EF-4537-86D3-CAE787263080}" dt="2024-06-11T11:57:15.112" v="4421" actId="14100"/>
          <ac:picMkLst>
            <pc:docMk/>
            <pc:sldMk cId="3284592822" sldId="274"/>
            <ac:picMk id="3074" creationId="{33EEAFD9-41DE-605B-C959-92533E36F79F}"/>
          </ac:picMkLst>
        </pc:picChg>
        <pc:picChg chg="add del mod">
          <ac:chgData name="Daniel Jarvis" userId="fd9d4dc4-756f-4bb9-b7df-e065f5e809ad" providerId="ADAL" clId="{AE144E1F-B3EF-4537-86D3-CAE787263080}" dt="2024-06-11T12:07:06.743" v="4630" actId="478"/>
          <ac:picMkLst>
            <pc:docMk/>
            <pc:sldMk cId="3284592822" sldId="274"/>
            <ac:picMk id="3076" creationId="{6FCCA439-7FD3-58AB-55CF-E4B23B604F00}"/>
          </ac:picMkLst>
        </pc:picChg>
        <pc:picChg chg="add mod">
          <ac:chgData name="Daniel Jarvis" userId="fd9d4dc4-756f-4bb9-b7df-e065f5e809ad" providerId="ADAL" clId="{AE144E1F-B3EF-4537-86D3-CAE787263080}" dt="2024-06-11T12:08:09.108" v="4648" actId="1076"/>
          <ac:picMkLst>
            <pc:docMk/>
            <pc:sldMk cId="3284592822" sldId="274"/>
            <ac:picMk id="3078" creationId="{D261A9FC-EC6E-38F0-350A-B2C0A2EDB7A3}"/>
          </ac:picMkLst>
        </pc:picChg>
      </pc:sldChg>
      <pc:sldChg chg="addSp delSp modSp add mod ord">
        <pc:chgData name="Daniel Jarvis" userId="fd9d4dc4-756f-4bb9-b7df-e065f5e809ad" providerId="ADAL" clId="{AE144E1F-B3EF-4537-86D3-CAE787263080}" dt="2024-06-11T21:40:18.924" v="4911" actId="1076"/>
        <pc:sldMkLst>
          <pc:docMk/>
          <pc:sldMk cId="3965187873" sldId="275"/>
        </pc:sldMkLst>
        <pc:spChg chg="mod">
          <ac:chgData name="Daniel Jarvis" userId="fd9d4dc4-756f-4bb9-b7df-e065f5e809ad" providerId="ADAL" clId="{AE144E1F-B3EF-4537-86D3-CAE787263080}" dt="2024-06-11T09:18:36.264" v="851" actId="20577"/>
          <ac:spMkLst>
            <pc:docMk/>
            <pc:sldMk cId="3965187873" sldId="275"/>
            <ac:spMk id="3" creationId="{87C42C6E-F313-6D44-F5EA-A4503263A2CC}"/>
          </ac:spMkLst>
        </pc:spChg>
        <pc:spChg chg="add mod">
          <ac:chgData name="Daniel Jarvis" userId="fd9d4dc4-756f-4bb9-b7df-e065f5e809ad" providerId="ADAL" clId="{AE144E1F-B3EF-4537-86D3-CAE787263080}" dt="2024-06-11T21:40:18.924" v="4911" actId="1076"/>
          <ac:spMkLst>
            <pc:docMk/>
            <pc:sldMk cId="3965187873" sldId="275"/>
            <ac:spMk id="4" creationId="{05A46248-E625-50F5-A79E-C51BF4F68409}"/>
          </ac:spMkLst>
        </pc:spChg>
        <pc:picChg chg="add del mod">
          <ac:chgData name="Daniel Jarvis" userId="fd9d4dc4-756f-4bb9-b7df-e065f5e809ad" providerId="ADAL" clId="{AE144E1F-B3EF-4537-86D3-CAE787263080}" dt="2024-06-11T21:31:37.508" v="4832" actId="478"/>
          <ac:picMkLst>
            <pc:docMk/>
            <pc:sldMk cId="3965187873" sldId="275"/>
            <ac:picMk id="7" creationId="{46CF61B6-8272-752E-3525-10D335BE44B0}"/>
          </ac:picMkLst>
        </pc:picChg>
        <pc:picChg chg="add del mod">
          <ac:chgData name="Daniel Jarvis" userId="fd9d4dc4-756f-4bb9-b7df-e065f5e809ad" providerId="ADAL" clId="{AE144E1F-B3EF-4537-86D3-CAE787263080}" dt="2024-06-11T21:31:15.229" v="4824" actId="478"/>
          <ac:picMkLst>
            <pc:docMk/>
            <pc:sldMk cId="3965187873" sldId="275"/>
            <ac:picMk id="9218" creationId="{16A161EA-EF5C-F49A-7B89-261FDFEC5BD9}"/>
          </ac:picMkLst>
        </pc:picChg>
        <pc:picChg chg="add mod">
          <ac:chgData name="Daniel Jarvis" userId="fd9d4dc4-756f-4bb9-b7df-e065f5e809ad" providerId="ADAL" clId="{AE144E1F-B3EF-4537-86D3-CAE787263080}" dt="2024-06-11T21:40:14.160" v="4910" actId="1076"/>
          <ac:picMkLst>
            <pc:docMk/>
            <pc:sldMk cId="3965187873" sldId="275"/>
            <ac:picMk id="9220" creationId="{5F33E12A-1F17-6EBD-FCD0-088694B51178}"/>
          </ac:picMkLst>
        </pc:picChg>
      </pc:sldChg>
      <pc:sldChg chg="addSp modSp add mod">
        <pc:chgData name="Daniel Jarvis" userId="fd9d4dc4-756f-4bb9-b7df-e065f5e809ad" providerId="ADAL" clId="{AE144E1F-B3EF-4537-86D3-CAE787263080}" dt="2024-06-11T10:18:15.497" v="1664" actId="1076"/>
        <pc:sldMkLst>
          <pc:docMk/>
          <pc:sldMk cId="334628778" sldId="276"/>
        </pc:sldMkLst>
        <pc:spChg chg="mod">
          <ac:chgData name="Daniel Jarvis" userId="fd9d4dc4-756f-4bb9-b7df-e065f5e809ad" providerId="ADAL" clId="{AE144E1F-B3EF-4537-86D3-CAE787263080}" dt="2024-06-11T10:18:03.050" v="1661" actId="1076"/>
          <ac:spMkLst>
            <pc:docMk/>
            <pc:sldMk cId="334628778" sldId="276"/>
            <ac:spMk id="3" creationId="{87C42C6E-F313-6D44-F5EA-A4503263A2CC}"/>
          </ac:spMkLst>
        </pc:spChg>
        <pc:graphicFrameChg chg="add mod modGraphic">
          <ac:chgData name="Daniel Jarvis" userId="fd9d4dc4-756f-4bb9-b7df-e065f5e809ad" providerId="ADAL" clId="{AE144E1F-B3EF-4537-86D3-CAE787263080}" dt="2024-06-11T10:18:15.497" v="1664" actId="1076"/>
          <ac:graphicFrameMkLst>
            <pc:docMk/>
            <pc:sldMk cId="334628778" sldId="276"/>
            <ac:graphicFrameMk id="4" creationId="{9F4FB5A3-C6DC-7F29-F945-895A6C6DA7F7}"/>
          </ac:graphicFrameMkLst>
        </pc:graphicFrameChg>
      </pc:sldChg>
      <pc:sldChg chg="modSp add mod replId">
        <pc:chgData name="Daniel Jarvis" userId="fd9d4dc4-756f-4bb9-b7df-e065f5e809ad" providerId="ADAL" clId="{AE144E1F-B3EF-4537-86D3-CAE787263080}" dt="2024-06-11T10:22:08.541" v="1733" actId="20577"/>
        <pc:sldMkLst>
          <pc:docMk/>
          <pc:sldMk cId="3327095706" sldId="277"/>
        </pc:sldMkLst>
        <pc:spChg chg="mod">
          <ac:chgData name="Daniel Jarvis" userId="fd9d4dc4-756f-4bb9-b7df-e065f5e809ad" providerId="ADAL" clId="{AE144E1F-B3EF-4537-86D3-CAE787263080}" dt="2024-06-11T10:22:08.541" v="1733" actId="20577"/>
          <ac:spMkLst>
            <pc:docMk/>
            <pc:sldMk cId="3327095706" sldId="277"/>
            <ac:spMk id="3" creationId="{87C42C6E-F313-6D44-F5EA-A4503263A2CC}"/>
          </ac:spMkLst>
        </pc:spChg>
      </pc:sldChg>
      <pc:sldChg chg="modSp add mod replId">
        <pc:chgData name="Daniel Jarvis" userId="fd9d4dc4-756f-4bb9-b7df-e065f5e809ad" providerId="ADAL" clId="{AE144E1F-B3EF-4537-86D3-CAE787263080}" dt="2024-06-11T10:28:10.314" v="1836" actId="13926"/>
        <pc:sldMkLst>
          <pc:docMk/>
          <pc:sldMk cId="433532420" sldId="278"/>
        </pc:sldMkLst>
        <pc:spChg chg="mod">
          <ac:chgData name="Daniel Jarvis" userId="fd9d4dc4-756f-4bb9-b7df-e065f5e809ad" providerId="ADAL" clId="{AE144E1F-B3EF-4537-86D3-CAE787263080}" dt="2024-06-11T10:28:10.314" v="1836" actId="13926"/>
          <ac:spMkLst>
            <pc:docMk/>
            <pc:sldMk cId="433532420" sldId="278"/>
            <ac:spMk id="3" creationId="{87C42C6E-F313-6D44-F5EA-A4503263A2CC}"/>
          </ac:spMkLst>
        </pc:spChg>
      </pc:sldChg>
      <pc:sldChg chg="modSp add mod">
        <pc:chgData name="Daniel Jarvis" userId="fd9d4dc4-756f-4bb9-b7df-e065f5e809ad" providerId="ADAL" clId="{AE144E1F-B3EF-4537-86D3-CAE787263080}" dt="2024-06-11T10:32:39.835" v="1953" actId="403"/>
        <pc:sldMkLst>
          <pc:docMk/>
          <pc:sldMk cId="4202284132" sldId="279"/>
        </pc:sldMkLst>
        <pc:spChg chg="mod">
          <ac:chgData name="Daniel Jarvis" userId="fd9d4dc4-756f-4bb9-b7df-e065f5e809ad" providerId="ADAL" clId="{AE144E1F-B3EF-4537-86D3-CAE787263080}" dt="2024-06-11T10:32:39.835" v="1953" actId="403"/>
          <ac:spMkLst>
            <pc:docMk/>
            <pc:sldMk cId="4202284132" sldId="279"/>
            <ac:spMk id="3" creationId="{87C42C6E-F313-6D44-F5EA-A4503263A2CC}"/>
          </ac:spMkLst>
        </pc:spChg>
      </pc:sldChg>
      <pc:sldChg chg="addSp modSp add mod replId">
        <pc:chgData name="Daniel Jarvis" userId="fd9d4dc4-756f-4bb9-b7df-e065f5e809ad" providerId="ADAL" clId="{AE144E1F-B3EF-4537-86D3-CAE787263080}" dt="2024-06-11T10:37:17.359" v="2125" actId="14100"/>
        <pc:sldMkLst>
          <pc:docMk/>
          <pc:sldMk cId="3168661396" sldId="280"/>
        </pc:sldMkLst>
        <pc:spChg chg="mod">
          <ac:chgData name="Daniel Jarvis" userId="fd9d4dc4-756f-4bb9-b7df-e065f5e809ad" providerId="ADAL" clId="{AE144E1F-B3EF-4537-86D3-CAE787263080}" dt="2024-06-11T10:35:34.424" v="2031" actId="27636"/>
          <ac:spMkLst>
            <pc:docMk/>
            <pc:sldMk cId="3168661396" sldId="280"/>
            <ac:spMk id="3" creationId="{87C42C6E-F313-6D44-F5EA-A4503263A2CC}"/>
          </ac:spMkLst>
        </pc:spChg>
        <pc:spChg chg="add mod">
          <ac:chgData name="Daniel Jarvis" userId="fd9d4dc4-756f-4bb9-b7df-e065f5e809ad" providerId="ADAL" clId="{AE144E1F-B3EF-4537-86D3-CAE787263080}" dt="2024-06-11T10:37:17.359" v="2125" actId="14100"/>
          <ac:spMkLst>
            <pc:docMk/>
            <pc:sldMk cId="3168661396" sldId="280"/>
            <ac:spMk id="4" creationId="{09BC932C-051A-ACA2-42DF-38FCF8BDA958}"/>
          </ac:spMkLst>
        </pc:spChg>
      </pc:sldChg>
      <pc:sldChg chg="addSp modSp add mod replId">
        <pc:chgData name="Daniel Jarvis" userId="fd9d4dc4-756f-4bb9-b7df-e065f5e809ad" providerId="ADAL" clId="{AE144E1F-B3EF-4537-86D3-CAE787263080}" dt="2024-06-11T10:43:04.878" v="2340" actId="113"/>
        <pc:sldMkLst>
          <pc:docMk/>
          <pc:sldMk cId="584665081" sldId="281"/>
        </pc:sldMkLst>
        <pc:spChg chg="mod">
          <ac:chgData name="Daniel Jarvis" userId="fd9d4dc4-756f-4bb9-b7df-e065f5e809ad" providerId="ADAL" clId="{AE144E1F-B3EF-4537-86D3-CAE787263080}" dt="2024-06-11T10:42:26.496" v="2331" actId="20577"/>
          <ac:spMkLst>
            <pc:docMk/>
            <pc:sldMk cId="584665081" sldId="281"/>
            <ac:spMk id="3" creationId="{87C42C6E-F313-6D44-F5EA-A4503263A2CC}"/>
          </ac:spMkLst>
        </pc:spChg>
        <pc:spChg chg="add mod">
          <ac:chgData name="Daniel Jarvis" userId="fd9d4dc4-756f-4bb9-b7df-e065f5e809ad" providerId="ADAL" clId="{AE144E1F-B3EF-4537-86D3-CAE787263080}" dt="2024-06-11T10:43:04.878" v="2340" actId="113"/>
          <ac:spMkLst>
            <pc:docMk/>
            <pc:sldMk cId="584665081" sldId="281"/>
            <ac:spMk id="4" creationId="{314A9211-8C87-F0A9-5CB2-F116D2CB2307}"/>
          </ac:spMkLst>
        </pc:spChg>
      </pc:sldChg>
      <pc:sldChg chg="modSp add mod">
        <pc:chgData name="Daniel Jarvis" userId="fd9d4dc4-756f-4bb9-b7df-e065f5e809ad" providerId="ADAL" clId="{AE144E1F-B3EF-4537-86D3-CAE787263080}" dt="2024-06-11T09:36:57.239" v="1174" actId="948"/>
        <pc:sldMkLst>
          <pc:docMk/>
          <pc:sldMk cId="1038585753" sldId="282"/>
        </pc:sldMkLst>
        <pc:spChg chg="mod">
          <ac:chgData name="Daniel Jarvis" userId="fd9d4dc4-756f-4bb9-b7df-e065f5e809ad" providerId="ADAL" clId="{AE144E1F-B3EF-4537-86D3-CAE787263080}" dt="2024-06-11T09:36:57.239" v="1174" actId="948"/>
          <ac:spMkLst>
            <pc:docMk/>
            <pc:sldMk cId="1038585753" sldId="282"/>
            <ac:spMk id="3" creationId="{87C42C6E-F313-6D44-F5EA-A4503263A2CC}"/>
          </ac:spMkLst>
        </pc:spChg>
      </pc:sldChg>
      <pc:sldChg chg="addSp modSp add mod ord">
        <pc:chgData name="Daniel Jarvis" userId="fd9d4dc4-756f-4bb9-b7df-e065f5e809ad" providerId="ADAL" clId="{AE144E1F-B3EF-4537-86D3-CAE787263080}" dt="2024-06-11T21:29:17.261" v="4823" actId="1076"/>
        <pc:sldMkLst>
          <pc:docMk/>
          <pc:sldMk cId="920246041" sldId="283"/>
        </pc:sldMkLst>
        <pc:spChg chg="mod">
          <ac:chgData name="Daniel Jarvis" userId="fd9d4dc4-756f-4bb9-b7df-e065f5e809ad" providerId="ADAL" clId="{AE144E1F-B3EF-4537-86D3-CAE787263080}" dt="2024-06-11T10:11:17.252" v="1495" actId="403"/>
          <ac:spMkLst>
            <pc:docMk/>
            <pc:sldMk cId="920246041" sldId="283"/>
            <ac:spMk id="3" creationId="{87C42C6E-F313-6D44-F5EA-A4503263A2CC}"/>
          </ac:spMkLst>
        </pc:spChg>
        <pc:spChg chg="add mod">
          <ac:chgData name="Daniel Jarvis" userId="fd9d4dc4-756f-4bb9-b7df-e065f5e809ad" providerId="ADAL" clId="{AE144E1F-B3EF-4537-86D3-CAE787263080}" dt="2024-06-11T21:29:17.261" v="4823" actId="1076"/>
          <ac:spMkLst>
            <pc:docMk/>
            <pc:sldMk cId="920246041" sldId="283"/>
            <ac:spMk id="7" creationId="{600C85D9-323F-D760-078F-E9D79B909D65}"/>
          </ac:spMkLst>
        </pc:spChg>
        <pc:picChg chg="add mod">
          <ac:chgData name="Daniel Jarvis" userId="fd9d4dc4-756f-4bb9-b7df-e065f5e809ad" providerId="ADAL" clId="{AE144E1F-B3EF-4537-86D3-CAE787263080}" dt="2024-06-11T12:05:48.565" v="4589"/>
          <ac:picMkLst>
            <pc:docMk/>
            <pc:sldMk cId="920246041" sldId="283"/>
            <ac:picMk id="4" creationId="{42BD4C59-01CB-D31A-DA1A-DB92176D6EC7}"/>
          </ac:picMkLst>
        </pc:picChg>
        <pc:picChg chg="add mod">
          <ac:chgData name="Daniel Jarvis" userId="fd9d4dc4-756f-4bb9-b7df-e065f5e809ad" providerId="ADAL" clId="{AE144E1F-B3EF-4537-86D3-CAE787263080}" dt="2024-06-11T21:29:13.593" v="4822" actId="1076"/>
          <ac:picMkLst>
            <pc:docMk/>
            <pc:sldMk cId="920246041" sldId="283"/>
            <ac:picMk id="6" creationId="{98E01E68-618E-3846-DA55-C2133B290E92}"/>
          </ac:picMkLst>
        </pc:picChg>
      </pc:sldChg>
      <pc:sldChg chg="addSp modSp add mod ord">
        <pc:chgData name="Daniel Jarvis" userId="fd9d4dc4-756f-4bb9-b7df-e065f5e809ad" providerId="ADAL" clId="{AE144E1F-B3EF-4537-86D3-CAE787263080}" dt="2024-06-11T10:17:33.461" v="1658" actId="403"/>
        <pc:sldMkLst>
          <pc:docMk/>
          <pc:sldMk cId="3137345187" sldId="284"/>
        </pc:sldMkLst>
        <pc:spChg chg="mod">
          <ac:chgData name="Daniel Jarvis" userId="fd9d4dc4-756f-4bb9-b7df-e065f5e809ad" providerId="ADAL" clId="{AE144E1F-B3EF-4537-86D3-CAE787263080}" dt="2024-06-11T10:07:51.124" v="1408" actId="1076"/>
          <ac:spMkLst>
            <pc:docMk/>
            <pc:sldMk cId="3137345187" sldId="284"/>
            <ac:spMk id="2" creationId="{8B9A1FC4-A9BE-79EF-59E9-ED5F01381292}"/>
          </ac:spMkLst>
        </pc:spChg>
        <pc:spChg chg="mod">
          <ac:chgData name="Daniel Jarvis" userId="fd9d4dc4-756f-4bb9-b7df-e065f5e809ad" providerId="ADAL" clId="{AE144E1F-B3EF-4537-86D3-CAE787263080}" dt="2024-06-11T10:17:33.461" v="1658" actId="403"/>
          <ac:spMkLst>
            <pc:docMk/>
            <pc:sldMk cId="3137345187" sldId="284"/>
            <ac:spMk id="3" creationId="{87C42C6E-F313-6D44-F5EA-A4503263A2CC}"/>
          </ac:spMkLst>
        </pc:spChg>
        <pc:graphicFrameChg chg="add mod modGraphic">
          <ac:chgData name="Daniel Jarvis" userId="fd9d4dc4-756f-4bb9-b7df-e065f5e809ad" providerId="ADAL" clId="{AE144E1F-B3EF-4537-86D3-CAE787263080}" dt="2024-06-11T10:08:44.510" v="1417"/>
          <ac:graphicFrameMkLst>
            <pc:docMk/>
            <pc:sldMk cId="3137345187" sldId="284"/>
            <ac:graphicFrameMk id="4" creationId="{4429471A-2800-DE9A-B819-D39CDDD97C83}"/>
          </ac:graphicFrameMkLst>
        </pc:graphicFrameChg>
      </pc:sldChg>
      <pc:sldChg chg="modSp add mod ord">
        <pc:chgData name="Daniel Jarvis" userId="fd9d4dc4-756f-4bb9-b7df-e065f5e809ad" providerId="ADAL" clId="{AE144E1F-B3EF-4537-86D3-CAE787263080}" dt="2024-06-11T10:10:59.397" v="1493" actId="255"/>
        <pc:sldMkLst>
          <pc:docMk/>
          <pc:sldMk cId="37398363" sldId="285"/>
        </pc:sldMkLst>
        <pc:spChg chg="mod">
          <ac:chgData name="Daniel Jarvis" userId="fd9d4dc4-756f-4bb9-b7df-e065f5e809ad" providerId="ADAL" clId="{AE144E1F-B3EF-4537-86D3-CAE787263080}" dt="2024-06-11T10:10:59.397" v="1493" actId="255"/>
          <ac:spMkLst>
            <pc:docMk/>
            <pc:sldMk cId="37398363" sldId="285"/>
            <ac:spMk id="3" creationId="{87C42C6E-F313-6D44-F5EA-A4503263A2CC}"/>
          </ac:spMkLst>
        </pc:spChg>
      </pc:sldChg>
      <pc:sldChg chg="add del">
        <pc:chgData name="Daniel Jarvis" userId="fd9d4dc4-756f-4bb9-b7df-e065f5e809ad" providerId="ADAL" clId="{AE144E1F-B3EF-4537-86D3-CAE787263080}" dt="2024-06-11T10:09:24.430" v="1419" actId="2696"/>
        <pc:sldMkLst>
          <pc:docMk/>
          <pc:sldMk cId="2779022245" sldId="285"/>
        </pc:sldMkLst>
      </pc:sldChg>
      <pc:sldChg chg="addSp modSp add mod">
        <pc:chgData name="Daniel Jarvis" userId="fd9d4dc4-756f-4bb9-b7df-e065f5e809ad" providerId="ADAL" clId="{AE144E1F-B3EF-4537-86D3-CAE787263080}" dt="2024-06-11T11:04:40.190" v="3112" actId="122"/>
        <pc:sldMkLst>
          <pc:docMk/>
          <pc:sldMk cId="186762756" sldId="286"/>
        </pc:sldMkLst>
        <pc:spChg chg="mod">
          <ac:chgData name="Daniel Jarvis" userId="fd9d4dc4-756f-4bb9-b7df-e065f5e809ad" providerId="ADAL" clId="{AE144E1F-B3EF-4537-86D3-CAE787263080}" dt="2024-06-11T11:01:55.717" v="3086" actId="6549"/>
          <ac:spMkLst>
            <pc:docMk/>
            <pc:sldMk cId="186762756" sldId="286"/>
            <ac:spMk id="3" creationId="{87C42C6E-F313-6D44-F5EA-A4503263A2CC}"/>
          </ac:spMkLst>
        </pc:spChg>
        <pc:graphicFrameChg chg="add mod modGraphic">
          <ac:chgData name="Daniel Jarvis" userId="fd9d4dc4-756f-4bb9-b7df-e065f5e809ad" providerId="ADAL" clId="{AE144E1F-B3EF-4537-86D3-CAE787263080}" dt="2024-06-11T11:04:40.190" v="3112" actId="122"/>
          <ac:graphicFrameMkLst>
            <pc:docMk/>
            <pc:sldMk cId="186762756" sldId="286"/>
            <ac:graphicFrameMk id="4" creationId="{60E22FD2-36C3-1A5C-F50F-5C8D848B12F3}"/>
          </ac:graphicFrameMkLst>
        </pc:graphicFrameChg>
      </pc:sldChg>
      <pc:sldChg chg="modSp add mod replId">
        <pc:chgData name="Daniel Jarvis" userId="fd9d4dc4-756f-4bb9-b7df-e065f5e809ad" providerId="ADAL" clId="{AE144E1F-B3EF-4537-86D3-CAE787263080}" dt="2024-06-11T12:05:05.372" v="4588" actId="20577"/>
        <pc:sldMkLst>
          <pc:docMk/>
          <pc:sldMk cId="1541324400" sldId="287"/>
        </pc:sldMkLst>
        <pc:spChg chg="mod">
          <ac:chgData name="Daniel Jarvis" userId="fd9d4dc4-756f-4bb9-b7df-e065f5e809ad" providerId="ADAL" clId="{AE144E1F-B3EF-4537-86D3-CAE787263080}" dt="2024-06-11T12:05:05.372" v="4588" actId="20577"/>
          <ac:spMkLst>
            <pc:docMk/>
            <pc:sldMk cId="1541324400" sldId="287"/>
            <ac:spMk id="3" creationId="{87C42C6E-F313-6D44-F5EA-A4503263A2CC}"/>
          </ac:spMkLst>
        </pc:spChg>
      </pc:sldChg>
      <pc:sldChg chg="addSp modSp add mod replId">
        <pc:chgData name="Daniel Jarvis" userId="fd9d4dc4-756f-4bb9-b7df-e065f5e809ad" providerId="ADAL" clId="{AE144E1F-B3EF-4537-86D3-CAE787263080}" dt="2024-06-11T11:16:57.826" v="3750" actId="1076"/>
        <pc:sldMkLst>
          <pc:docMk/>
          <pc:sldMk cId="571719325" sldId="288"/>
        </pc:sldMkLst>
        <pc:spChg chg="mod">
          <ac:chgData name="Daniel Jarvis" userId="fd9d4dc4-756f-4bb9-b7df-e065f5e809ad" providerId="ADAL" clId="{AE144E1F-B3EF-4537-86D3-CAE787263080}" dt="2024-06-11T11:15:57.391" v="3738" actId="20577"/>
          <ac:spMkLst>
            <pc:docMk/>
            <pc:sldMk cId="571719325" sldId="288"/>
            <ac:spMk id="3" creationId="{87C42C6E-F313-6D44-F5EA-A4503263A2CC}"/>
          </ac:spMkLst>
        </pc:spChg>
        <pc:spChg chg="add mod">
          <ac:chgData name="Daniel Jarvis" userId="fd9d4dc4-756f-4bb9-b7df-e065f5e809ad" providerId="ADAL" clId="{AE144E1F-B3EF-4537-86D3-CAE787263080}" dt="2024-06-11T11:16:10.589" v="3741" actId="1076"/>
          <ac:spMkLst>
            <pc:docMk/>
            <pc:sldMk cId="571719325" sldId="288"/>
            <ac:spMk id="4" creationId="{C06A830B-D256-8DE0-B7A6-08D344E92706}"/>
          </ac:spMkLst>
        </pc:spChg>
        <pc:spChg chg="add mod">
          <ac:chgData name="Daniel Jarvis" userId="fd9d4dc4-756f-4bb9-b7df-e065f5e809ad" providerId="ADAL" clId="{AE144E1F-B3EF-4537-86D3-CAE787263080}" dt="2024-06-11T11:16:14.452" v="3742" actId="1076"/>
          <ac:spMkLst>
            <pc:docMk/>
            <pc:sldMk cId="571719325" sldId="288"/>
            <ac:spMk id="6" creationId="{A55432D9-309D-5DBC-485F-5E2846AB578C}"/>
          </ac:spMkLst>
        </pc:spChg>
        <pc:cxnChg chg="add mod">
          <ac:chgData name="Daniel Jarvis" userId="fd9d4dc4-756f-4bb9-b7df-e065f5e809ad" providerId="ADAL" clId="{AE144E1F-B3EF-4537-86D3-CAE787263080}" dt="2024-06-11T11:16:44.609" v="3746" actId="208"/>
          <ac:cxnSpMkLst>
            <pc:docMk/>
            <pc:sldMk cId="571719325" sldId="288"/>
            <ac:cxnSpMk id="8" creationId="{1420C691-C907-460E-5358-9AAE5BD5801D}"/>
          </ac:cxnSpMkLst>
        </pc:cxnChg>
        <pc:cxnChg chg="add mod">
          <ac:chgData name="Daniel Jarvis" userId="fd9d4dc4-756f-4bb9-b7df-e065f5e809ad" providerId="ADAL" clId="{AE144E1F-B3EF-4537-86D3-CAE787263080}" dt="2024-06-11T11:16:57.826" v="3750" actId="1076"/>
          <ac:cxnSpMkLst>
            <pc:docMk/>
            <pc:sldMk cId="571719325" sldId="288"/>
            <ac:cxnSpMk id="9" creationId="{01F5D502-C695-46EF-50EC-97DD9B72814A}"/>
          </ac:cxnSpMkLst>
        </pc:cxnChg>
      </pc:sldChg>
      <pc:sldChg chg="addSp delSp modSp add mod replId">
        <pc:chgData name="Daniel Jarvis" userId="fd9d4dc4-756f-4bb9-b7df-e065f5e809ad" providerId="ADAL" clId="{AE144E1F-B3EF-4537-86D3-CAE787263080}" dt="2024-06-11T21:37:10.088" v="4886"/>
        <pc:sldMkLst>
          <pc:docMk/>
          <pc:sldMk cId="2635170250" sldId="289"/>
        </pc:sldMkLst>
        <pc:spChg chg="mod">
          <ac:chgData name="Daniel Jarvis" userId="fd9d4dc4-756f-4bb9-b7df-e065f5e809ad" providerId="ADAL" clId="{AE144E1F-B3EF-4537-86D3-CAE787263080}" dt="2024-06-11T12:02:26.933" v="4511" actId="14100"/>
          <ac:spMkLst>
            <pc:docMk/>
            <pc:sldMk cId="2635170250" sldId="289"/>
            <ac:spMk id="3" creationId="{87C42C6E-F313-6D44-F5EA-A4503263A2CC}"/>
          </ac:spMkLst>
        </pc:spChg>
        <pc:spChg chg="add del mod">
          <ac:chgData name="Daniel Jarvis" userId="fd9d4dc4-756f-4bb9-b7df-e065f5e809ad" providerId="ADAL" clId="{AE144E1F-B3EF-4537-86D3-CAE787263080}" dt="2024-06-11T21:37:09.601" v="4885" actId="478"/>
          <ac:spMkLst>
            <pc:docMk/>
            <pc:sldMk cId="2635170250" sldId="289"/>
            <ac:spMk id="4" creationId="{048601A8-5410-4D8E-CF84-D304E8BBAC43}"/>
          </ac:spMkLst>
        </pc:spChg>
        <pc:spChg chg="add mod">
          <ac:chgData name="Daniel Jarvis" userId="fd9d4dc4-756f-4bb9-b7df-e065f5e809ad" providerId="ADAL" clId="{AE144E1F-B3EF-4537-86D3-CAE787263080}" dt="2024-06-11T21:32:41.921" v="4844"/>
          <ac:spMkLst>
            <pc:docMk/>
            <pc:sldMk cId="2635170250" sldId="289"/>
            <ac:spMk id="7" creationId="{B08D637B-9E56-9424-196E-5BA057AB1539}"/>
          </ac:spMkLst>
        </pc:spChg>
        <pc:spChg chg="add mod">
          <ac:chgData name="Daniel Jarvis" userId="fd9d4dc4-756f-4bb9-b7df-e065f5e809ad" providerId="ADAL" clId="{AE144E1F-B3EF-4537-86D3-CAE787263080}" dt="2024-06-11T21:37:10.088" v="4886"/>
          <ac:spMkLst>
            <pc:docMk/>
            <pc:sldMk cId="2635170250" sldId="289"/>
            <ac:spMk id="8" creationId="{AEE29476-D5AB-E20F-871B-640979D7F50D}"/>
          </ac:spMkLst>
        </pc:spChg>
        <pc:picChg chg="add mod">
          <ac:chgData name="Daniel Jarvis" userId="fd9d4dc4-756f-4bb9-b7df-e065f5e809ad" providerId="ADAL" clId="{AE144E1F-B3EF-4537-86D3-CAE787263080}" dt="2024-06-11T21:32:41.921" v="4844"/>
          <ac:picMkLst>
            <pc:docMk/>
            <pc:sldMk cId="2635170250" sldId="289"/>
            <ac:picMk id="6" creationId="{36678AB4-5F57-7A04-98A1-721A6DFBA6DB}"/>
          </ac:picMkLst>
        </pc:picChg>
        <pc:picChg chg="add mod">
          <ac:chgData name="Daniel Jarvis" userId="fd9d4dc4-756f-4bb9-b7df-e065f5e809ad" providerId="ADAL" clId="{AE144E1F-B3EF-4537-86D3-CAE787263080}" dt="2024-06-11T21:37:10.088" v="4886"/>
          <ac:picMkLst>
            <pc:docMk/>
            <pc:sldMk cId="2635170250" sldId="289"/>
            <ac:picMk id="9" creationId="{DF03DF87-309C-FA02-8934-ACA219774D31}"/>
          </ac:picMkLst>
        </pc:picChg>
        <pc:picChg chg="add del mod">
          <ac:chgData name="Daniel Jarvis" userId="fd9d4dc4-756f-4bb9-b7df-e065f5e809ad" providerId="ADAL" clId="{AE144E1F-B3EF-4537-86D3-CAE787263080}" dt="2024-06-11T21:37:09.601" v="4885" actId="478"/>
          <ac:picMkLst>
            <pc:docMk/>
            <pc:sldMk cId="2635170250" sldId="289"/>
            <ac:picMk id="5122" creationId="{82C286F3-D0B3-6430-F478-1D5400AD8B48}"/>
          </ac:picMkLst>
        </pc:picChg>
      </pc:sldChg>
      <pc:sldChg chg="addSp delSp modSp add mod ord">
        <pc:chgData name="Daniel Jarvis" userId="fd9d4dc4-756f-4bb9-b7df-e065f5e809ad" providerId="ADAL" clId="{AE144E1F-B3EF-4537-86D3-CAE787263080}" dt="2024-06-11T12:01:17.149" v="4506" actId="1076"/>
        <pc:sldMkLst>
          <pc:docMk/>
          <pc:sldMk cId="3025509059" sldId="290"/>
        </pc:sldMkLst>
        <pc:spChg chg="mod">
          <ac:chgData name="Daniel Jarvis" userId="fd9d4dc4-756f-4bb9-b7df-e065f5e809ad" providerId="ADAL" clId="{AE144E1F-B3EF-4537-86D3-CAE787263080}" dt="2024-06-11T10:22:36.498" v="1762" actId="20577"/>
          <ac:spMkLst>
            <pc:docMk/>
            <pc:sldMk cId="3025509059" sldId="290"/>
            <ac:spMk id="3" creationId="{87C42C6E-F313-6D44-F5EA-A4503263A2CC}"/>
          </ac:spMkLst>
        </pc:spChg>
        <pc:spChg chg="add mod">
          <ac:chgData name="Daniel Jarvis" userId="fd9d4dc4-756f-4bb9-b7df-e065f5e809ad" providerId="ADAL" clId="{AE144E1F-B3EF-4537-86D3-CAE787263080}" dt="2024-06-11T12:01:17.149" v="4506" actId="1076"/>
          <ac:spMkLst>
            <pc:docMk/>
            <pc:sldMk cId="3025509059" sldId="290"/>
            <ac:spMk id="8" creationId="{B9691899-3B3F-1A0A-6AB0-93F2489C7871}"/>
          </ac:spMkLst>
        </pc:spChg>
        <pc:picChg chg="add del mod">
          <ac:chgData name="Daniel Jarvis" userId="fd9d4dc4-756f-4bb9-b7df-e065f5e809ad" providerId="ADAL" clId="{AE144E1F-B3EF-4537-86D3-CAE787263080}" dt="2024-06-11T10:25:49.350" v="1768" actId="478"/>
          <ac:picMkLst>
            <pc:docMk/>
            <pc:sldMk cId="3025509059" sldId="290"/>
            <ac:picMk id="4" creationId="{68EE7E03-C7F7-8A30-6EB8-AAD5AE0B1705}"/>
          </ac:picMkLst>
        </pc:picChg>
        <pc:picChg chg="mod">
          <ac:chgData name="Daniel Jarvis" userId="fd9d4dc4-756f-4bb9-b7df-e065f5e809ad" providerId="ADAL" clId="{AE144E1F-B3EF-4537-86D3-CAE787263080}" dt="2024-06-11T10:23:47.906" v="1767" actId="1076"/>
          <ac:picMkLst>
            <pc:docMk/>
            <pc:sldMk cId="3025509059" sldId="290"/>
            <ac:picMk id="5" creationId="{98922187-F843-5D74-B8E1-4C7748A05D66}"/>
          </ac:picMkLst>
        </pc:picChg>
        <pc:picChg chg="add del mod">
          <ac:chgData name="Daniel Jarvis" userId="fd9d4dc4-756f-4bb9-b7df-e065f5e809ad" providerId="ADAL" clId="{AE144E1F-B3EF-4537-86D3-CAE787263080}" dt="2024-06-11T11:59:54.413" v="4478" actId="478"/>
          <ac:picMkLst>
            <pc:docMk/>
            <pc:sldMk cId="3025509059" sldId="290"/>
            <ac:picMk id="7" creationId="{014399F9-6040-115E-2D82-0C1B91A34802}"/>
          </ac:picMkLst>
        </pc:picChg>
        <pc:picChg chg="add mod">
          <ac:chgData name="Daniel Jarvis" userId="fd9d4dc4-756f-4bb9-b7df-e065f5e809ad" providerId="ADAL" clId="{AE144E1F-B3EF-4537-86D3-CAE787263080}" dt="2024-06-11T12:00:07.815" v="4482" actId="1076"/>
          <ac:picMkLst>
            <pc:docMk/>
            <pc:sldMk cId="3025509059" sldId="290"/>
            <ac:picMk id="4098" creationId="{52BA1E25-686A-D048-87DE-F17497338288}"/>
          </ac:picMkLst>
        </pc:picChg>
      </pc:sldChg>
      <pc:sldChg chg="modSp add mod">
        <pc:chgData name="Daniel Jarvis" userId="fd9d4dc4-756f-4bb9-b7df-e065f5e809ad" providerId="ADAL" clId="{AE144E1F-B3EF-4537-86D3-CAE787263080}" dt="2024-06-11T10:30:04.823" v="1858" actId="2711"/>
        <pc:sldMkLst>
          <pc:docMk/>
          <pc:sldMk cId="2960238045" sldId="291"/>
        </pc:sldMkLst>
        <pc:spChg chg="mod">
          <ac:chgData name="Daniel Jarvis" userId="fd9d4dc4-756f-4bb9-b7df-e065f5e809ad" providerId="ADAL" clId="{AE144E1F-B3EF-4537-86D3-CAE787263080}" dt="2024-06-11T10:30:04.823" v="1858" actId="2711"/>
          <ac:spMkLst>
            <pc:docMk/>
            <pc:sldMk cId="2960238045" sldId="291"/>
            <ac:spMk id="3" creationId="{87C42C6E-F313-6D44-F5EA-A4503263A2CC}"/>
          </ac:spMkLst>
        </pc:spChg>
      </pc:sldChg>
      <pc:sldChg chg="modSp add mod ord">
        <pc:chgData name="Daniel Jarvis" userId="fd9d4dc4-756f-4bb9-b7df-e065f5e809ad" providerId="ADAL" clId="{AE144E1F-B3EF-4537-86D3-CAE787263080}" dt="2024-06-11T10:31:03.316" v="1877" actId="20577"/>
        <pc:sldMkLst>
          <pc:docMk/>
          <pc:sldMk cId="2614353375" sldId="292"/>
        </pc:sldMkLst>
        <pc:spChg chg="mod">
          <ac:chgData name="Daniel Jarvis" userId="fd9d4dc4-756f-4bb9-b7df-e065f5e809ad" providerId="ADAL" clId="{AE144E1F-B3EF-4537-86D3-CAE787263080}" dt="2024-06-11T10:31:03.316" v="1877" actId="20577"/>
          <ac:spMkLst>
            <pc:docMk/>
            <pc:sldMk cId="2614353375" sldId="292"/>
            <ac:spMk id="3" creationId="{87C42C6E-F313-6D44-F5EA-A4503263A2CC}"/>
          </ac:spMkLst>
        </pc:spChg>
      </pc:sldChg>
      <pc:sldChg chg="modSp add mod ord">
        <pc:chgData name="Daniel Jarvis" userId="fd9d4dc4-756f-4bb9-b7df-e065f5e809ad" providerId="ADAL" clId="{AE144E1F-B3EF-4537-86D3-CAE787263080}" dt="2024-06-11T10:39:58.138" v="2261" actId="20577"/>
        <pc:sldMkLst>
          <pc:docMk/>
          <pc:sldMk cId="4271601069" sldId="293"/>
        </pc:sldMkLst>
        <pc:spChg chg="mod">
          <ac:chgData name="Daniel Jarvis" userId="fd9d4dc4-756f-4bb9-b7df-e065f5e809ad" providerId="ADAL" clId="{AE144E1F-B3EF-4537-86D3-CAE787263080}" dt="2024-06-11T10:39:58.138" v="2261" actId="20577"/>
          <ac:spMkLst>
            <pc:docMk/>
            <pc:sldMk cId="4271601069" sldId="293"/>
            <ac:spMk id="3" creationId="{87C42C6E-F313-6D44-F5EA-A4503263A2CC}"/>
          </ac:spMkLst>
        </pc:spChg>
      </pc:sldChg>
      <pc:sldChg chg="modSp add mod">
        <pc:chgData name="Daniel Jarvis" userId="fd9d4dc4-756f-4bb9-b7df-e065f5e809ad" providerId="ADAL" clId="{AE144E1F-B3EF-4537-86D3-CAE787263080}" dt="2024-06-11T10:50:17.905" v="2453" actId="14734"/>
        <pc:sldMkLst>
          <pc:docMk/>
          <pc:sldMk cId="1069275479" sldId="294"/>
        </pc:sldMkLst>
        <pc:spChg chg="mod">
          <ac:chgData name="Daniel Jarvis" userId="fd9d4dc4-756f-4bb9-b7df-e065f5e809ad" providerId="ADAL" clId="{AE144E1F-B3EF-4537-86D3-CAE787263080}" dt="2024-06-11T10:47:32.023" v="2415" actId="6549"/>
          <ac:spMkLst>
            <pc:docMk/>
            <pc:sldMk cId="1069275479" sldId="294"/>
            <ac:spMk id="3" creationId="{87C42C6E-F313-6D44-F5EA-A4503263A2CC}"/>
          </ac:spMkLst>
        </pc:spChg>
        <pc:graphicFrameChg chg="mod modGraphic">
          <ac:chgData name="Daniel Jarvis" userId="fd9d4dc4-756f-4bb9-b7df-e065f5e809ad" providerId="ADAL" clId="{AE144E1F-B3EF-4537-86D3-CAE787263080}" dt="2024-06-11T10:50:17.905" v="2453" actId="14734"/>
          <ac:graphicFrameMkLst>
            <pc:docMk/>
            <pc:sldMk cId="1069275479" sldId="294"/>
            <ac:graphicFrameMk id="4" creationId="{3255FD04-0EC9-6834-58BE-BE2F04C13AA4}"/>
          </ac:graphicFrameMkLst>
        </pc:graphicFrameChg>
      </pc:sldChg>
      <pc:sldChg chg="modSp add mod ord">
        <pc:chgData name="Daniel Jarvis" userId="fd9d4dc4-756f-4bb9-b7df-e065f5e809ad" providerId="ADAL" clId="{AE144E1F-B3EF-4537-86D3-CAE787263080}" dt="2024-06-11T10:58:24.634" v="2918" actId="113"/>
        <pc:sldMkLst>
          <pc:docMk/>
          <pc:sldMk cId="583011824" sldId="295"/>
        </pc:sldMkLst>
        <pc:spChg chg="mod">
          <ac:chgData name="Daniel Jarvis" userId="fd9d4dc4-756f-4bb9-b7df-e065f5e809ad" providerId="ADAL" clId="{AE144E1F-B3EF-4537-86D3-CAE787263080}" dt="2024-06-11T10:58:24.634" v="2918" actId="113"/>
          <ac:spMkLst>
            <pc:docMk/>
            <pc:sldMk cId="583011824" sldId="295"/>
            <ac:spMk id="3" creationId="{87C42C6E-F313-6D44-F5EA-A4503263A2CC}"/>
          </ac:spMkLst>
        </pc:spChg>
      </pc:sldChg>
      <pc:sldChg chg="addSp modSp add mod ord">
        <pc:chgData name="Daniel Jarvis" userId="fd9d4dc4-756f-4bb9-b7df-e065f5e809ad" providerId="ADAL" clId="{AE144E1F-B3EF-4537-86D3-CAE787263080}" dt="2024-06-11T12:06:49.473" v="4629" actId="1076"/>
        <pc:sldMkLst>
          <pc:docMk/>
          <pc:sldMk cId="1500350889" sldId="296"/>
        </pc:sldMkLst>
        <pc:spChg chg="mod">
          <ac:chgData name="Daniel Jarvis" userId="fd9d4dc4-756f-4bb9-b7df-e065f5e809ad" providerId="ADAL" clId="{AE144E1F-B3EF-4537-86D3-CAE787263080}" dt="2024-06-11T12:06:23.284" v="4592" actId="27636"/>
          <ac:spMkLst>
            <pc:docMk/>
            <pc:sldMk cId="1500350889" sldId="296"/>
            <ac:spMk id="3" creationId="{87C42C6E-F313-6D44-F5EA-A4503263A2CC}"/>
          </ac:spMkLst>
        </pc:spChg>
        <pc:spChg chg="add mod">
          <ac:chgData name="Daniel Jarvis" userId="fd9d4dc4-756f-4bb9-b7df-e065f5e809ad" providerId="ADAL" clId="{AE144E1F-B3EF-4537-86D3-CAE787263080}" dt="2024-06-11T12:06:49.473" v="4629" actId="1076"/>
          <ac:spMkLst>
            <pc:docMk/>
            <pc:sldMk cId="1500350889" sldId="296"/>
            <ac:spMk id="6" creationId="{29B861EC-E36C-6BE5-09D3-42A3EE7CDD69}"/>
          </ac:spMkLst>
        </pc:spChg>
        <pc:picChg chg="add mod">
          <ac:chgData name="Daniel Jarvis" userId="fd9d4dc4-756f-4bb9-b7df-e065f5e809ad" providerId="ADAL" clId="{AE144E1F-B3EF-4537-86D3-CAE787263080}" dt="2024-06-11T12:06:26.611" v="4593"/>
          <ac:picMkLst>
            <pc:docMk/>
            <pc:sldMk cId="1500350889" sldId="296"/>
            <ac:picMk id="4" creationId="{A7F37E91-142C-4630-0B23-D3AEC03A09F9}"/>
          </ac:picMkLst>
        </pc:picChg>
      </pc:sldChg>
      <pc:sldChg chg="addSp modSp add mod">
        <pc:chgData name="Daniel Jarvis" userId="fd9d4dc4-756f-4bb9-b7df-e065f5e809ad" providerId="ADAL" clId="{AE144E1F-B3EF-4537-86D3-CAE787263080}" dt="2024-06-11T21:32:59.519" v="4848"/>
        <pc:sldMkLst>
          <pc:docMk/>
          <pc:sldMk cId="784235727" sldId="297"/>
        </pc:sldMkLst>
        <pc:spChg chg="mod">
          <ac:chgData name="Daniel Jarvis" userId="fd9d4dc4-756f-4bb9-b7df-e065f5e809ad" providerId="ADAL" clId="{AE144E1F-B3EF-4537-86D3-CAE787263080}" dt="2024-06-11T21:32:58.917" v="4847" actId="27636"/>
          <ac:spMkLst>
            <pc:docMk/>
            <pc:sldMk cId="784235727" sldId="297"/>
            <ac:spMk id="3" creationId="{87C42C6E-F313-6D44-F5EA-A4503263A2CC}"/>
          </ac:spMkLst>
        </pc:spChg>
        <pc:spChg chg="add mod">
          <ac:chgData name="Daniel Jarvis" userId="fd9d4dc4-756f-4bb9-b7df-e065f5e809ad" providerId="ADAL" clId="{AE144E1F-B3EF-4537-86D3-CAE787263080}" dt="2024-06-11T21:32:59.519" v="4848"/>
          <ac:spMkLst>
            <pc:docMk/>
            <pc:sldMk cId="784235727" sldId="297"/>
            <ac:spMk id="6" creationId="{22EA55D2-2DD0-DB54-F0A9-4AB3D6B39E86}"/>
          </ac:spMkLst>
        </pc:spChg>
        <pc:picChg chg="add mod">
          <ac:chgData name="Daniel Jarvis" userId="fd9d4dc4-756f-4bb9-b7df-e065f5e809ad" providerId="ADAL" clId="{AE144E1F-B3EF-4537-86D3-CAE787263080}" dt="2024-06-11T21:32:59.519" v="4848"/>
          <ac:picMkLst>
            <pc:docMk/>
            <pc:sldMk cId="784235727" sldId="297"/>
            <ac:picMk id="4" creationId="{0DA82748-9468-B58C-C213-B9225130F594}"/>
          </ac:picMkLst>
        </pc:picChg>
      </pc:sldChg>
      <pc:sldChg chg="modSp add mod">
        <pc:chgData name="Daniel Jarvis" userId="fd9d4dc4-756f-4bb9-b7df-e065f5e809ad" providerId="ADAL" clId="{AE144E1F-B3EF-4537-86D3-CAE787263080}" dt="2024-06-11T11:26:10.833" v="4027" actId="27636"/>
        <pc:sldMkLst>
          <pc:docMk/>
          <pc:sldMk cId="155070932" sldId="298"/>
        </pc:sldMkLst>
        <pc:spChg chg="mod">
          <ac:chgData name="Daniel Jarvis" userId="fd9d4dc4-756f-4bb9-b7df-e065f5e809ad" providerId="ADAL" clId="{AE144E1F-B3EF-4537-86D3-CAE787263080}" dt="2024-06-11T11:26:10.833" v="4027" actId="27636"/>
          <ac:spMkLst>
            <pc:docMk/>
            <pc:sldMk cId="155070932" sldId="298"/>
            <ac:spMk id="3" creationId="{87C42C6E-F313-6D44-F5EA-A4503263A2CC}"/>
          </ac:spMkLst>
        </pc:spChg>
      </pc:sldChg>
      <pc:sldChg chg="addSp modSp add mod">
        <pc:chgData name="Daniel Jarvis" userId="fd9d4dc4-756f-4bb9-b7df-e065f5e809ad" providerId="ADAL" clId="{AE144E1F-B3EF-4537-86D3-CAE787263080}" dt="2024-06-11T21:36:25.157" v="4882" actId="1076"/>
        <pc:sldMkLst>
          <pc:docMk/>
          <pc:sldMk cId="1113298193" sldId="299"/>
        </pc:sldMkLst>
        <pc:spChg chg="mod">
          <ac:chgData name="Daniel Jarvis" userId="fd9d4dc4-756f-4bb9-b7df-e065f5e809ad" providerId="ADAL" clId="{AE144E1F-B3EF-4537-86D3-CAE787263080}" dt="2024-06-11T21:35:33.951" v="4863" actId="6549"/>
          <ac:spMkLst>
            <pc:docMk/>
            <pc:sldMk cId="1113298193" sldId="299"/>
            <ac:spMk id="3" creationId="{87C42C6E-F313-6D44-F5EA-A4503263A2CC}"/>
          </ac:spMkLst>
        </pc:spChg>
        <pc:spChg chg="add mod">
          <ac:chgData name="Daniel Jarvis" userId="fd9d4dc4-756f-4bb9-b7df-e065f5e809ad" providerId="ADAL" clId="{AE144E1F-B3EF-4537-86D3-CAE787263080}" dt="2024-06-11T21:36:25.157" v="4882" actId="1076"/>
          <ac:spMkLst>
            <pc:docMk/>
            <pc:sldMk cId="1113298193" sldId="299"/>
            <ac:spMk id="4" creationId="{8376E045-F22B-741E-E18F-A18BBC317BFE}"/>
          </ac:spMkLst>
        </pc:spChg>
        <pc:picChg chg="add mod">
          <ac:chgData name="Daniel Jarvis" userId="fd9d4dc4-756f-4bb9-b7df-e065f5e809ad" providerId="ADAL" clId="{AE144E1F-B3EF-4537-86D3-CAE787263080}" dt="2024-06-11T21:35:46.193" v="4866" actId="1076"/>
          <ac:picMkLst>
            <pc:docMk/>
            <pc:sldMk cId="1113298193" sldId="299"/>
            <ac:picMk id="10242" creationId="{8BF75898-A0AA-2716-48C3-FAF91345809F}"/>
          </ac:picMkLst>
        </pc:picChg>
      </pc:sldChg>
      <pc:sldChg chg="addSp modSp add mod ord">
        <pc:chgData name="Daniel Jarvis" userId="fd9d4dc4-756f-4bb9-b7df-e065f5e809ad" providerId="ADAL" clId="{AE144E1F-B3EF-4537-86D3-CAE787263080}" dt="2024-06-11T11:34:40.886" v="4220" actId="404"/>
        <pc:sldMkLst>
          <pc:docMk/>
          <pc:sldMk cId="664651161" sldId="300"/>
        </pc:sldMkLst>
        <pc:spChg chg="mod">
          <ac:chgData name="Daniel Jarvis" userId="fd9d4dc4-756f-4bb9-b7df-e065f5e809ad" providerId="ADAL" clId="{AE144E1F-B3EF-4537-86D3-CAE787263080}" dt="2024-06-11T11:34:40.886" v="4220" actId="404"/>
          <ac:spMkLst>
            <pc:docMk/>
            <pc:sldMk cId="664651161" sldId="300"/>
            <ac:spMk id="3" creationId="{87C42C6E-F313-6D44-F5EA-A4503263A2CC}"/>
          </ac:spMkLst>
        </pc:spChg>
        <pc:graphicFrameChg chg="add mod modGraphic">
          <ac:chgData name="Daniel Jarvis" userId="fd9d4dc4-756f-4bb9-b7df-e065f5e809ad" providerId="ADAL" clId="{AE144E1F-B3EF-4537-86D3-CAE787263080}" dt="2024-06-11T11:34:30.662" v="4217" actId="1076"/>
          <ac:graphicFrameMkLst>
            <pc:docMk/>
            <pc:sldMk cId="664651161" sldId="300"/>
            <ac:graphicFrameMk id="4" creationId="{37F7861F-5B9F-AE0B-9CD7-0DD1419EC561}"/>
          </ac:graphicFrameMkLst>
        </pc:graphicFrameChg>
      </pc:sldChg>
      <pc:sldChg chg="modSp add mod">
        <pc:chgData name="Daniel Jarvis" userId="fd9d4dc4-756f-4bb9-b7df-e065f5e809ad" providerId="ADAL" clId="{AE144E1F-B3EF-4537-86D3-CAE787263080}" dt="2024-06-11T11:38:11.550" v="4267" actId="113"/>
        <pc:sldMkLst>
          <pc:docMk/>
          <pc:sldMk cId="3332314020" sldId="301"/>
        </pc:sldMkLst>
        <pc:graphicFrameChg chg="mod modGraphic">
          <ac:chgData name="Daniel Jarvis" userId="fd9d4dc4-756f-4bb9-b7df-e065f5e809ad" providerId="ADAL" clId="{AE144E1F-B3EF-4537-86D3-CAE787263080}" dt="2024-06-11T11:38:11.550" v="4267" actId="113"/>
          <ac:graphicFrameMkLst>
            <pc:docMk/>
            <pc:sldMk cId="3332314020" sldId="301"/>
            <ac:graphicFrameMk id="4" creationId="{37F7861F-5B9F-AE0B-9CD7-0DD1419EC561}"/>
          </ac:graphicFrameMkLst>
        </pc:graphicFrameChg>
      </pc:sldChg>
      <pc:sldChg chg="modSp add mod">
        <pc:chgData name="Daniel Jarvis" userId="fd9d4dc4-756f-4bb9-b7df-e065f5e809ad" providerId="ADAL" clId="{AE144E1F-B3EF-4537-86D3-CAE787263080}" dt="2024-06-11T11:43:21.598" v="4410" actId="403"/>
        <pc:sldMkLst>
          <pc:docMk/>
          <pc:sldMk cId="3108827670" sldId="302"/>
        </pc:sldMkLst>
        <pc:spChg chg="mod">
          <ac:chgData name="Daniel Jarvis" userId="fd9d4dc4-756f-4bb9-b7df-e065f5e809ad" providerId="ADAL" clId="{AE144E1F-B3EF-4537-86D3-CAE787263080}" dt="2024-06-11T11:43:21.598" v="4410" actId="403"/>
          <ac:spMkLst>
            <pc:docMk/>
            <pc:sldMk cId="3108827670" sldId="302"/>
            <ac:spMk id="3" creationId="{87C42C6E-F313-6D44-F5EA-A4503263A2CC}"/>
          </ac:spMkLst>
        </pc:spChg>
      </pc:sldChg>
      <pc:sldChg chg="add">
        <pc:chgData name="Daniel Jarvis" userId="fd9d4dc4-756f-4bb9-b7df-e065f5e809ad" providerId="ADAL" clId="{AE144E1F-B3EF-4537-86D3-CAE787263080}" dt="2024-06-11T11:56:54.984" v="4412" actId="2890"/>
        <pc:sldMkLst>
          <pc:docMk/>
          <pc:sldMk cId="435719827" sldId="303"/>
        </pc:sldMkLst>
      </pc:sldChg>
      <pc:sldChg chg="add">
        <pc:chgData name="Daniel Jarvis" userId="fd9d4dc4-756f-4bb9-b7df-e065f5e809ad" providerId="ADAL" clId="{AE144E1F-B3EF-4537-86D3-CAE787263080}" dt="2024-06-11T12:02:15.982" v="4507" actId="2890"/>
        <pc:sldMkLst>
          <pc:docMk/>
          <pc:sldMk cId="1809529474" sldId="304"/>
        </pc:sldMkLst>
      </pc:sldChg>
      <pc:sldChg chg="add">
        <pc:chgData name="Daniel Jarvis" userId="fd9d4dc4-756f-4bb9-b7df-e065f5e809ad" providerId="ADAL" clId="{AE144E1F-B3EF-4537-86D3-CAE787263080}" dt="2024-06-11T12:06:16.375" v="4590" actId="2890"/>
        <pc:sldMkLst>
          <pc:docMk/>
          <pc:sldMk cId="1946838114" sldId="305"/>
        </pc:sldMkLst>
      </pc:sldChg>
      <pc:sldChg chg="add">
        <pc:chgData name="Daniel Jarvis" userId="fd9d4dc4-756f-4bb9-b7df-e065f5e809ad" providerId="ADAL" clId="{AE144E1F-B3EF-4537-86D3-CAE787263080}" dt="2024-06-11T21:32:54.518" v="4845" actId="2890"/>
        <pc:sldMkLst>
          <pc:docMk/>
          <pc:sldMk cId="341713627" sldId="306"/>
        </pc:sldMkLst>
      </pc:sldChg>
      <pc:sldChg chg="add">
        <pc:chgData name="Daniel Jarvis" userId="fd9d4dc4-756f-4bb9-b7df-e065f5e809ad" providerId="ADAL" clId="{AE144E1F-B3EF-4537-86D3-CAE787263080}" dt="2024-06-11T21:34:31.250" v="4862" actId="2890"/>
        <pc:sldMkLst>
          <pc:docMk/>
          <pc:sldMk cId="425817330" sldId="30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0B824-0B75-48A0-AD14-C8EAB58C0270}" type="doc">
      <dgm:prSet loTypeId="urn:microsoft.com/office/officeart/2005/8/layout/venn1" loCatId="relationship" qsTypeId="urn:microsoft.com/office/officeart/2005/8/quickstyle/simple3" qsCatId="simple" csTypeId="urn:microsoft.com/office/officeart/2005/8/colors/accent1_2" csCatId="accent1" phldr="1"/>
      <dgm:spPr/>
    </dgm:pt>
    <dgm:pt modelId="{F7E1DFCF-7587-4CEC-B14B-50F9C5D63C18}">
      <dgm:prSet phldrT="[Text]" custT="1"/>
      <dgm:spPr/>
      <dgm:t>
        <a:bodyPr/>
        <a:lstStyle/>
        <a:p>
          <a:r>
            <a:rPr lang="en-GB" sz="1400" b="1" dirty="0">
              <a:latin typeface="Calibri Light" panose="020F0302020204030204" pitchFamily="34" charset="0"/>
              <a:cs typeface="Calibri Light" panose="020F0302020204030204" pitchFamily="34" charset="0"/>
            </a:rPr>
            <a:t>PROGRAMME</a:t>
          </a:r>
          <a:endParaRPr lang="en-GB" sz="1100" b="1" dirty="0">
            <a:latin typeface="Calibri Light" panose="020F0302020204030204" pitchFamily="34" charset="0"/>
            <a:cs typeface="Calibri Light" panose="020F0302020204030204" pitchFamily="34" charset="0"/>
          </a:endParaRPr>
        </a:p>
        <a:p>
          <a:r>
            <a:rPr lang="en-GB" sz="1100" b="0" dirty="0">
              <a:latin typeface="Calibri Light" panose="020F0302020204030204" pitchFamily="34" charset="0"/>
              <a:cs typeface="Calibri Light" panose="020F0302020204030204" pitchFamily="34" charset="0"/>
            </a:rPr>
            <a:t>Performances</a:t>
          </a:r>
        </a:p>
        <a:p>
          <a:r>
            <a:rPr lang="en-GB" sz="1100" b="0" dirty="0">
              <a:latin typeface="Calibri Light" panose="020F0302020204030204" pitchFamily="34" charset="0"/>
              <a:cs typeface="Calibri Light" panose="020F0302020204030204" pitchFamily="34" charset="0"/>
            </a:rPr>
            <a:t>Community &amp; Outreach Activity</a:t>
          </a:r>
        </a:p>
        <a:p>
          <a:r>
            <a:rPr lang="en-GB" sz="1100" b="0" dirty="0">
              <a:latin typeface="Calibri Light" panose="020F0302020204030204" pitchFamily="34" charset="0"/>
              <a:cs typeface="Calibri Light" panose="020F0302020204030204" pitchFamily="34" charset="0"/>
            </a:rPr>
            <a:t>Rehearsals</a:t>
          </a:r>
        </a:p>
        <a:p>
          <a:r>
            <a:rPr lang="en-GB" sz="1100" b="0" dirty="0">
              <a:latin typeface="Calibri Light" panose="020F0302020204030204" pitchFamily="34" charset="0"/>
              <a:cs typeface="Calibri Light" panose="020F0302020204030204" pitchFamily="34" charset="0"/>
            </a:rPr>
            <a:t>Online Events &amp; Activities</a:t>
          </a:r>
          <a:endParaRPr lang="en-GB" sz="1200" b="0" dirty="0">
            <a:latin typeface="Calibri Light" panose="020F0302020204030204" pitchFamily="34" charset="0"/>
            <a:cs typeface="Calibri Light" panose="020F0302020204030204" pitchFamily="34" charset="0"/>
          </a:endParaRPr>
        </a:p>
      </dgm:t>
    </dgm:pt>
    <dgm:pt modelId="{FBBBAE96-992E-480D-9FB4-2B1C43826759}" type="parTrans" cxnId="{CBC901E9-898D-4160-8ABC-8E074CEA4A4C}">
      <dgm:prSet/>
      <dgm:spPr/>
      <dgm:t>
        <a:bodyPr/>
        <a:lstStyle/>
        <a:p>
          <a:endParaRPr lang="en-GB"/>
        </a:p>
      </dgm:t>
    </dgm:pt>
    <dgm:pt modelId="{76BB345C-F806-41B6-9165-639BF5D52830}" type="sibTrans" cxnId="{CBC901E9-898D-4160-8ABC-8E074CEA4A4C}">
      <dgm:prSet/>
      <dgm:spPr/>
      <dgm:t>
        <a:bodyPr/>
        <a:lstStyle/>
        <a:p>
          <a:endParaRPr lang="en-GB"/>
        </a:p>
      </dgm:t>
    </dgm:pt>
    <dgm:pt modelId="{5D35D4A2-249E-4D07-A772-7F15ADEB20FB}">
      <dgm:prSet phldrT="[Text]" custT="1"/>
      <dgm:spPr/>
      <dgm:t>
        <a:bodyPr/>
        <a:lstStyle/>
        <a:p>
          <a:pPr algn="ctr"/>
          <a:r>
            <a:rPr lang="en-GB" sz="1400" b="1" dirty="0">
              <a:latin typeface="Calibri Light" panose="020F0302020204030204" pitchFamily="34" charset="0"/>
              <a:cs typeface="Calibri Light" panose="020F0302020204030204" pitchFamily="34" charset="0"/>
            </a:rPr>
            <a:t>MARKETING</a:t>
          </a:r>
          <a:endParaRPr lang="en-GB" sz="1100" b="1" dirty="0">
            <a:latin typeface="Calibri Light" panose="020F0302020204030204" pitchFamily="34" charset="0"/>
            <a:cs typeface="Calibri Light" panose="020F0302020204030204" pitchFamily="34" charset="0"/>
          </a:endParaRPr>
        </a:p>
        <a:p>
          <a:pPr algn="ctr"/>
          <a:r>
            <a:rPr lang="en-GB" sz="1100" b="0" dirty="0">
              <a:latin typeface="Calibri Light" panose="020F0302020204030204" pitchFamily="34" charset="0"/>
              <a:cs typeface="Calibri Light" panose="020F0302020204030204" pitchFamily="34" charset="0"/>
            </a:rPr>
            <a:t>Artwork &amp; Design (look)</a:t>
          </a:r>
        </a:p>
        <a:p>
          <a:pPr algn="ctr"/>
          <a:r>
            <a:rPr lang="en-GB" sz="1100" b="0" dirty="0">
              <a:latin typeface="Calibri Light" panose="020F0302020204030204" pitchFamily="34" charset="0"/>
              <a:cs typeface="Calibri Light" panose="020F0302020204030204" pitchFamily="34" charset="0"/>
            </a:rPr>
            <a:t>Direct marketing (emails, physical mailing)</a:t>
          </a:r>
        </a:p>
        <a:p>
          <a:pPr algn="ctr"/>
          <a:r>
            <a:rPr lang="en-GB" sz="1100" b="0" dirty="0">
              <a:latin typeface="Calibri Light" panose="020F0302020204030204" pitchFamily="34" charset="0"/>
              <a:cs typeface="Calibri Light" panose="020F0302020204030204" pitchFamily="34" charset="0"/>
            </a:rPr>
            <a:t>Social Media or SEO Advertising</a:t>
          </a:r>
        </a:p>
        <a:p>
          <a:pPr algn="ctr"/>
          <a:r>
            <a:rPr lang="en-GB" sz="1100" b="0" dirty="0">
              <a:latin typeface="Calibri Light" panose="020F0302020204030204" pitchFamily="34" charset="0"/>
              <a:cs typeface="Calibri Light" panose="020F0302020204030204" pitchFamily="34" charset="0"/>
            </a:rPr>
            <a:t>Print</a:t>
          </a:r>
        </a:p>
        <a:p>
          <a:pPr algn="ctr"/>
          <a:r>
            <a:rPr lang="en-GB" sz="1100" b="0" dirty="0">
              <a:latin typeface="Calibri Light" panose="020F0302020204030204" pitchFamily="34" charset="0"/>
              <a:cs typeface="Calibri Light" panose="020F0302020204030204" pitchFamily="34" charset="0"/>
            </a:rPr>
            <a:t>Targeting Audience Data</a:t>
          </a:r>
        </a:p>
        <a:p>
          <a:pPr algn="ctr"/>
          <a:r>
            <a:rPr lang="en-GB" sz="1100" b="0" dirty="0">
              <a:latin typeface="Calibri Light" panose="020F0302020204030204" pitchFamily="34" charset="0"/>
              <a:cs typeface="Calibri Light" panose="020F0302020204030204" pitchFamily="34" charset="0"/>
            </a:rPr>
            <a:t>Pricing</a:t>
          </a:r>
        </a:p>
      </dgm:t>
    </dgm:pt>
    <dgm:pt modelId="{4B7C2F42-BA2D-4F0B-9E26-1FD04D8D3056}" type="parTrans" cxnId="{13219EB4-7893-4961-9BEA-C3AA5E76061C}">
      <dgm:prSet/>
      <dgm:spPr/>
      <dgm:t>
        <a:bodyPr/>
        <a:lstStyle/>
        <a:p>
          <a:endParaRPr lang="en-GB"/>
        </a:p>
      </dgm:t>
    </dgm:pt>
    <dgm:pt modelId="{22B1F19A-09E4-4824-9CB7-E275D9738DBA}" type="sibTrans" cxnId="{13219EB4-7893-4961-9BEA-C3AA5E76061C}">
      <dgm:prSet/>
      <dgm:spPr/>
      <dgm:t>
        <a:bodyPr/>
        <a:lstStyle/>
        <a:p>
          <a:endParaRPr lang="en-GB"/>
        </a:p>
      </dgm:t>
    </dgm:pt>
    <dgm:pt modelId="{F8045C84-C5F2-454D-86AA-6CDAD7D7489F}">
      <dgm:prSet phldrT="[Text]" custT="1"/>
      <dgm:spPr/>
      <dgm:t>
        <a:bodyPr/>
        <a:lstStyle/>
        <a:p>
          <a:r>
            <a:rPr lang="en-GB" sz="1400" b="1" dirty="0">
              <a:latin typeface="Calibri Light" panose="020F0302020204030204" pitchFamily="34" charset="0"/>
              <a:cs typeface="Calibri Light" panose="020F0302020204030204" pitchFamily="34" charset="0"/>
            </a:rPr>
            <a:t>COMMUNICATIONS</a:t>
          </a:r>
          <a:endParaRPr lang="en-GB" sz="1200" b="1" dirty="0">
            <a:latin typeface="Calibri Light" panose="020F0302020204030204" pitchFamily="34" charset="0"/>
            <a:cs typeface="Calibri Light" panose="020F0302020204030204" pitchFamily="34" charset="0"/>
          </a:endParaRPr>
        </a:p>
        <a:p>
          <a:r>
            <a:rPr lang="en-GB" sz="1100" b="0" dirty="0">
              <a:latin typeface="Calibri Light" panose="020F0302020204030204" pitchFamily="34" charset="0"/>
              <a:cs typeface="Calibri Light" panose="020F0302020204030204" pitchFamily="34" charset="0"/>
            </a:rPr>
            <a:t>Tone of voice (sound)</a:t>
          </a:r>
        </a:p>
        <a:p>
          <a:r>
            <a:rPr lang="en-GB" sz="1100" b="0" dirty="0">
              <a:latin typeface="Calibri Light" panose="020F0302020204030204" pitchFamily="34" charset="0"/>
              <a:cs typeface="Calibri Light" panose="020F0302020204030204" pitchFamily="34" charset="0"/>
            </a:rPr>
            <a:t>Press &amp; Publicity</a:t>
          </a:r>
        </a:p>
        <a:p>
          <a:r>
            <a:rPr lang="en-GB" sz="1100" b="0" dirty="0">
              <a:latin typeface="Calibri Light" panose="020F0302020204030204" pitchFamily="34" charset="0"/>
              <a:cs typeface="Calibri Light" panose="020F0302020204030204" pitchFamily="34" charset="0"/>
            </a:rPr>
            <a:t>Social Media Content</a:t>
          </a:r>
        </a:p>
        <a:p>
          <a:r>
            <a:rPr lang="en-GB" sz="1100" b="0" dirty="0">
              <a:latin typeface="Calibri Light" panose="020F0302020204030204" pitchFamily="34" charset="0"/>
              <a:cs typeface="Calibri Light" panose="020F0302020204030204" pitchFamily="34" charset="0"/>
            </a:rPr>
            <a:t>Website</a:t>
          </a:r>
        </a:p>
        <a:p>
          <a:r>
            <a:rPr lang="en-GB" sz="1100" b="0" dirty="0">
              <a:latin typeface="Calibri Light" panose="020F0302020204030204" pitchFamily="34" charset="0"/>
              <a:cs typeface="Calibri Light" panose="020F0302020204030204" pitchFamily="34" charset="0"/>
            </a:rPr>
            <a:t>Newsletters</a:t>
          </a:r>
        </a:p>
        <a:p>
          <a:r>
            <a:rPr lang="en-GB" sz="1100" b="0" dirty="0">
              <a:latin typeface="Calibri Light" panose="020F0302020204030204" pitchFamily="34" charset="0"/>
              <a:cs typeface="Calibri Light" panose="020F0302020204030204" pitchFamily="34" charset="0"/>
            </a:rPr>
            <a:t>Networks &amp; Partners</a:t>
          </a:r>
        </a:p>
        <a:p>
          <a:r>
            <a:rPr lang="en-GB" sz="1100" b="0" dirty="0">
              <a:latin typeface="Calibri Light" panose="020F0302020204030204" pitchFamily="34" charset="0"/>
              <a:cs typeface="Calibri Light" panose="020F0302020204030204" pitchFamily="34" charset="0"/>
            </a:rPr>
            <a:t>Ambassadors</a:t>
          </a:r>
        </a:p>
        <a:p>
          <a:r>
            <a:rPr lang="en-GB" sz="1100" b="0" dirty="0">
              <a:latin typeface="Calibri Light" panose="020F0302020204030204" pitchFamily="34" charset="0"/>
              <a:cs typeface="Calibri Light" panose="020F0302020204030204" pitchFamily="34" charset="0"/>
            </a:rPr>
            <a:t>Evaluation</a:t>
          </a:r>
          <a:endParaRPr lang="en-GB" sz="1200" b="0" dirty="0">
            <a:latin typeface="Calibri Light" panose="020F0302020204030204" pitchFamily="34" charset="0"/>
            <a:cs typeface="Calibri Light" panose="020F0302020204030204" pitchFamily="34" charset="0"/>
          </a:endParaRPr>
        </a:p>
      </dgm:t>
    </dgm:pt>
    <dgm:pt modelId="{323361E6-7209-4452-8606-87F30A56476D}" type="sibTrans" cxnId="{B127413F-F78E-4DBB-AF84-8AD305B68F76}">
      <dgm:prSet/>
      <dgm:spPr/>
      <dgm:t>
        <a:bodyPr/>
        <a:lstStyle/>
        <a:p>
          <a:endParaRPr lang="en-GB"/>
        </a:p>
      </dgm:t>
    </dgm:pt>
    <dgm:pt modelId="{228134F7-3C2F-4D58-969F-5D7510D493EE}" type="parTrans" cxnId="{B127413F-F78E-4DBB-AF84-8AD305B68F76}">
      <dgm:prSet/>
      <dgm:spPr/>
      <dgm:t>
        <a:bodyPr/>
        <a:lstStyle/>
        <a:p>
          <a:endParaRPr lang="en-GB"/>
        </a:p>
      </dgm:t>
    </dgm:pt>
    <dgm:pt modelId="{710B915B-4B51-4443-A748-5A7CD6C34828}" type="pres">
      <dgm:prSet presAssocID="{BF30B824-0B75-48A0-AD14-C8EAB58C0270}" presName="compositeShape" presStyleCnt="0">
        <dgm:presLayoutVars>
          <dgm:chMax val="7"/>
          <dgm:dir val="rev"/>
          <dgm:resizeHandles val="exact"/>
        </dgm:presLayoutVars>
      </dgm:prSet>
      <dgm:spPr/>
    </dgm:pt>
    <dgm:pt modelId="{5C06B9DA-8C43-4007-A22E-0EEDFC81AB41}" type="pres">
      <dgm:prSet presAssocID="{F7E1DFCF-7587-4CEC-B14B-50F9C5D63C18}" presName="circ1" presStyleLbl="vennNode1" presStyleIdx="0" presStyleCnt="3" custScaleX="120631" custScaleY="116000" custLinFactNeighborX="-1173" custLinFactNeighborY="-276"/>
      <dgm:spPr/>
    </dgm:pt>
    <dgm:pt modelId="{33A97F45-F609-46DD-A367-0D15CA3EA8E0}" type="pres">
      <dgm:prSet presAssocID="{F7E1DFCF-7587-4CEC-B14B-50F9C5D63C18}" presName="circ1Tx" presStyleLbl="revTx" presStyleIdx="0" presStyleCnt="0">
        <dgm:presLayoutVars>
          <dgm:chMax val="0"/>
          <dgm:chPref val="0"/>
          <dgm:bulletEnabled val="1"/>
        </dgm:presLayoutVars>
      </dgm:prSet>
      <dgm:spPr/>
    </dgm:pt>
    <dgm:pt modelId="{AFF85F24-C09B-433F-87B1-CA5228C320F8}" type="pres">
      <dgm:prSet presAssocID="{5D35D4A2-249E-4D07-A772-7F15ADEB20FB}" presName="circ2" presStyleLbl="vennNode1" presStyleIdx="1" presStyleCnt="3" custScaleX="124042" custScaleY="127300" custLinFactNeighborX="23667" custLinFactNeighborY="-2784"/>
      <dgm:spPr/>
    </dgm:pt>
    <dgm:pt modelId="{DD23A6E1-073A-4FB7-93D8-00B383E2EBBA}" type="pres">
      <dgm:prSet presAssocID="{5D35D4A2-249E-4D07-A772-7F15ADEB20FB}" presName="circ2Tx" presStyleLbl="revTx" presStyleIdx="0" presStyleCnt="0">
        <dgm:presLayoutVars>
          <dgm:chMax val="0"/>
          <dgm:chPref val="0"/>
          <dgm:bulletEnabled val="1"/>
        </dgm:presLayoutVars>
      </dgm:prSet>
      <dgm:spPr/>
    </dgm:pt>
    <dgm:pt modelId="{48C47215-DDB7-4114-95DC-E9E7ED3F347B}" type="pres">
      <dgm:prSet presAssocID="{F8045C84-C5F2-454D-86AA-6CDAD7D7489F}" presName="circ3" presStyleLbl="vennNode1" presStyleIdx="2" presStyleCnt="3" custScaleX="128733" custScaleY="123305" custLinFactNeighborX="-16242" custLinFactNeighborY="2784"/>
      <dgm:spPr/>
    </dgm:pt>
    <dgm:pt modelId="{5BA4CFBF-8E57-4991-B65E-E51DF80224B4}" type="pres">
      <dgm:prSet presAssocID="{F8045C84-C5F2-454D-86AA-6CDAD7D7489F}" presName="circ3Tx" presStyleLbl="revTx" presStyleIdx="0" presStyleCnt="0">
        <dgm:presLayoutVars>
          <dgm:chMax val="0"/>
          <dgm:chPref val="0"/>
          <dgm:bulletEnabled val="1"/>
        </dgm:presLayoutVars>
      </dgm:prSet>
      <dgm:spPr/>
    </dgm:pt>
  </dgm:ptLst>
  <dgm:cxnLst>
    <dgm:cxn modelId="{135C092D-C33F-48B0-867A-31EC86FF35D6}" type="presOf" srcId="{F7E1DFCF-7587-4CEC-B14B-50F9C5D63C18}" destId="{5C06B9DA-8C43-4007-A22E-0EEDFC81AB41}" srcOrd="0" destOrd="0" presId="urn:microsoft.com/office/officeart/2005/8/layout/venn1"/>
    <dgm:cxn modelId="{D32BDC3C-C7AA-491F-B16A-CA784E7670D8}" type="presOf" srcId="{F8045C84-C5F2-454D-86AA-6CDAD7D7489F}" destId="{DD23A6E1-073A-4FB7-93D8-00B383E2EBBA}" srcOrd="1" destOrd="0" presId="urn:microsoft.com/office/officeart/2005/8/layout/venn1"/>
    <dgm:cxn modelId="{B127413F-F78E-4DBB-AF84-8AD305B68F76}" srcId="{BF30B824-0B75-48A0-AD14-C8EAB58C0270}" destId="{F8045C84-C5F2-454D-86AA-6CDAD7D7489F}" srcOrd="2" destOrd="0" parTransId="{228134F7-3C2F-4D58-969F-5D7510D493EE}" sibTransId="{323361E6-7209-4452-8606-87F30A56476D}"/>
    <dgm:cxn modelId="{0A62169A-0AB9-45A9-9AC5-ACB4B2579A1E}" type="presOf" srcId="{5D35D4A2-249E-4D07-A772-7F15ADEB20FB}" destId="{5BA4CFBF-8E57-4991-B65E-E51DF80224B4}" srcOrd="1" destOrd="0" presId="urn:microsoft.com/office/officeart/2005/8/layout/venn1"/>
    <dgm:cxn modelId="{13219EB4-7893-4961-9BEA-C3AA5E76061C}" srcId="{BF30B824-0B75-48A0-AD14-C8EAB58C0270}" destId="{5D35D4A2-249E-4D07-A772-7F15ADEB20FB}" srcOrd="1" destOrd="0" parTransId="{4B7C2F42-BA2D-4F0B-9E26-1FD04D8D3056}" sibTransId="{22B1F19A-09E4-4824-9CB7-E275D9738DBA}"/>
    <dgm:cxn modelId="{EA197EB9-843B-45C5-80CB-333DA3CC66DF}" type="presOf" srcId="{5D35D4A2-249E-4D07-A772-7F15ADEB20FB}" destId="{48C47215-DDB7-4114-95DC-E9E7ED3F347B}" srcOrd="0" destOrd="0" presId="urn:microsoft.com/office/officeart/2005/8/layout/venn1"/>
    <dgm:cxn modelId="{59FEB2DF-AC49-4D3D-8742-5E3B6292CCD8}" type="presOf" srcId="{F7E1DFCF-7587-4CEC-B14B-50F9C5D63C18}" destId="{33A97F45-F609-46DD-A367-0D15CA3EA8E0}" srcOrd="1" destOrd="0" presId="urn:microsoft.com/office/officeart/2005/8/layout/venn1"/>
    <dgm:cxn modelId="{206EFEE0-6945-493A-95D4-CFEBE937C046}" type="presOf" srcId="{F8045C84-C5F2-454D-86AA-6CDAD7D7489F}" destId="{AFF85F24-C09B-433F-87B1-CA5228C320F8}" srcOrd="0" destOrd="0" presId="urn:microsoft.com/office/officeart/2005/8/layout/venn1"/>
    <dgm:cxn modelId="{CBC901E9-898D-4160-8ABC-8E074CEA4A4C}" srcId="{BF30B824-0B75-48A0-AD14-C8EAB58C0270}" destId="{F7E1DFCF-7587-4CEC-B14B-50F9C5D63C18}" srcOrd="0" destOrd="0" parTransId="{FBBBAE96-992E-480D-9FB4-2B1C43826759}" sibTransId="{76BB345C-F806-41B6-9165-639BF5D52830}"/>
    <dgm:cxn modelId="{C4E6D5EB-72FA-4FCB-B9F7-00AEE0FCF4D4}" type="presOf" srcId="{BF30B824-0B75-48A0-AD14-C8EAB58C0270}" destId="{710B915B-4B51-4443-A748-5A7CD6C34828}" srcOrd="0" destOrd="0" presId="urn:microsoft.com/office/officeart/2005/8/layout/venn1"/>
    <dgm:cxn modelId="{2FA30010-630F-44AC-B493-4020CD684153}" type="presParOf" srcId="{710B915B-4B51-4443-A748-5A7CD6C34828}" destId="{5C06B9DA-8C43-4007-A22E-0EEDFC81AB41}" srcOrd="0" destOrd="0" presId="urn:microsoft.com/office/officeart/2005/8/layout/venn1"/>
    <dgm:cxn modelId="{6AC3F376-AB07-43D5-AED0-F55D8428A087}" type="presParOf" srcId="{710B915B-4B51-4443-A748-5A7CD6C34828}" destId="{33A97F45-F609-46DD-A367-0D15CA3EA8E0}" srcOrd="1" destOrd="0" presId="urn:microsoft.com/office/officeart/2005/8/layout/venn1"/>
    <dgm:cxn modelId="{EF8971C0-49E2-4A65-9D09-3FCF6D24E3F9}" type="presParOf" srcId="{710B915B-4B51-4443-A748-5A7CD6C34828}" destId="{AFF85F24-C09B-433F-87B1-CA5228C320F8}" srcOrd="2" destOrd="0" presId="urn:microsoft.com/office/officeart/2005/8/layout/venn1"/>
    <dgm:cxn modelId="{9776E09D-25A3-4667-B420-419B8DD1F5C8}" type="presParOf" srcId="{710B915B-4B51-4443-A748-5A7CD6C34828}" destId="{DD23A6E1-073A-4FB7-93D8-00B383E2EBBA}" srcOrd="3" destOrd="0" presId="urn:microsoft.com/office/officeart/2005/8/layout/venn1"/>
    <dgm:cxn modelId="{2F959472-AC8B-41A8-9E70-9AD3BBACED14}" type="presParOf" srcId="{710B915B-4B51-4443-A748-5A7CD6C34828}" destId="{48C47215-DDB7-4114-95DC-E9E7ED3F347B}" srcOrd="4" destOrd="0" presId="urn:microsoft.com/office/officeart/2005/8/layout/venn1"/>
    <dgm:cxn modelId="{71803C39-408D-4148-A628-5106D2E1EC0C}" type="presParOf" srcId="{710B915B-4B51-4443-A748-5A7CD6C34828}" destId="{5BA4CFBF-8E57-4991-B65E-E51DF80224B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6B9DA-8C43-4007-A22E-0EEDFC81AB41}">
      <dsp:nvSpPr>
        <dsp:cNvPr id="0" name=""/>
        <dsp:cNvSpPr/>
      </dsp:nvSpPr>
      <dsp:spPr>
        <a:xfrm>
          <a:off x="1559909" y="-122560"/>
          <a:ext cx="2467535" cy="2372807"/>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Calibri Light" panose="020F0302020204030204" pitchFamily="34" charset="0"/>
              <a:cs typeface="Calibri Light" panose="020F0302020204030204" pitchFamily="34" charset="0"/>
            </a:rPr>
            <a:t>PROGRAMME</a:t>
          </a:r>
          <a:endParaRPr lang="en-GB" sz="1100" b="1" kern="1200" dirty="0">
            <a:latin typeface="Calibri Light" panose="020F0302020204030204" pitchFamily="34" charset="0"/>
            <a:cs typeface="Calibri Light" panose="020F0302020204030204" pitchFamily="34" charset="0"/>
          </a:endParaRP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Performances</a:t>
          </a: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Community &amp; Outreach Activity</a:t>
          </a: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Rehearsals</a:t>
          </a: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Online Events &amp; Activities</a:t>
          </a:r>
          <a:endParaRPr lang="en-GB" sz="1200" b="0" kern="1200" dirty="0">
            <a:latin typeface="Calibri Light" panose="020F0302020204030204" pitchFamily="34" charset="0"/>
            <a:cs typeface="Calibri Light" panose="020F0302020204030204" pitchFamily="34" charset="0"/>
          </a:endParaRPr>
        </a:p>
      </dsp:txBody>
      <dsp:txXfrm>
        <a:off x="1888914" y="292680"/>
        <a:ext cx="1809526" cy="1067763"/>
      </dsp:txXfrm>
    </dsp:sp>
    <dsp:sp modelId="{AFF85F24-C09B-433F-87B1-CA5228C320F8}">
      <dsp:nvSpPr>
        <dsp:cNvPr id="0" name=""/>
        <dsp:cNvSpPr/>
      </dsp:nvSpPr>
      <dsp:spPr>
        <a:xfrm>
          <a:off x="2771224" y="983371"/>
          <a:ext cx="2537308" cy="2603951"/>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Calibri Light" panose="020F0302020204030204" pitchFamily="34" charset="0"/>
              <a:cs typeface="Calibri Light" panose="020F0302020204030204" pitchFamily="34" charset="0"/>
            </a:rPr>
            <a:t>COMMUNICATIONS</a:t>
          </a:r>
          <a:endParaRPr lang="en-GB" sz="1200" b="1" kern="1200" dirty="0">
            <a:latin typeface="Calibri Light" panose="020F0302020204030204" pitchFamily="34" charset="0"/>
            <a:cs typeface="Calibri Light" panose="020F0302020204030204" pitchFamily="34" charset="0"/>
          </a:endParaRP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Tone of voice (sound)</a:t>
          </a: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Press &amp; Publicity</a:t>
          </a: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Social Media Content</a:t>
          </a: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Website</a:t>
          </a: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Newsletters</a:t>
          </a: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Networks &amp; Partners</a:t>
          </a: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Ambassadors</a:t>
          </a: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Evaluation</a:t>
          </a:r>
          <a:endParaRPr lang="en-GB" sz="1200" b="0" kern="1200" dirty="0">
            <a:latin typeface="Calibri Light" panose="020F0302020204030204" pitchFamily="34" charset="0"/>
            <a:cs typeface="Calibri Light" panose="020F0302020204030204" pitchFamily="34" charset="0"/>
          </a:endParaRPr>
        </a:p>
      </dsp:txBody>
      <dsp:txXfrm>
        <a:off x="3547217" y="1656059"/>
        <a:ext cx="1522385" cy="1432173"/>
      </dsp:txXfrm>
    </dsp:sp>
    <dsp:sp modelId="{48C47215-DDB7-4114-95DC-E9E7ED3F347B}">
      <dsp:nvSpPr>
        <dsp:cNvPr id="0" name=""/>
        <dsp:cNvSpPr/>
      </dsp:nvSpPr>
      <dsp:spPr>
        <a:xfrm>
          <a:off x="430712" y="1081178"/>
          <a:ext cx="2633264" cy="2522233"/>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Calibri Light" panose="020F0302020204030204" pitchFamily="34" charset="0"/>
              <a:cs typeface="Calibri Light" panose="020F0302020204030204" pitchFamily="34" charset="0"/>
            </a:rPr>
            <a:t>MARKETING</a:t>
          </a:r>
          <a:endParaRPr lang="en-GB" sz="1100" b="1" kern="1200" dirty="0">
            <a:latin typeface="Calibri Light" panose="020F0302020204030204" pitchFamily="34" charset="0"/>
            <a:cs typeface="Calibri Light" panose="020F0302020204030204" pitchFamily="34" charset="0"/>
          </a:endParaRP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Artwork &amp; Design (look)</a:t>
          </a: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Direct marketing (emails, physical mailing)</a:t>
          </a: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Social Media or SEO Advertising</a:t>
          </a: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Print</a:t>
          </a: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Targeting Audience Data</a:t>
          </a:r>
        </a:p>
        <a:p>
          <a:pPr marL="0" lvl="0" indent="0" algn="ctr" defTabSz="622300">
            <a:lnSpc>
              <a:spcPct val="90000"/>
            </a:lnSpc>
            <a:spcBef>
              <a:spcPct val="0"/>
            </a:spcBef>
            <a:spcAft>
              <a:spcPct val="35000"/>
            </a:spcAft>
            <a:buNone/>
          </a:pPr>
          <a:r>
            <a:rPr lang="en-GB" sz="1100" b="0" kern="1200" dirty="0">
              <a:latin typeface="Calibri Light" panose="020F0302020204030204" pitchFamily="34" charset="0"/>
              <a:cs typeface="Calibri Light" panose="020F0302020204030204" pitchFamily="34" charset="0"/>
            </a:rPr>
            <a:t>Pricing</a:t>
          </a:r>
        </a:p>
      </dsp:txBody>
      <dsp:txXfrm>
        <a:off x="678677" y="1732755"/>
        <a:ext cx="1579958" cy="138722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3A9C8-573B-48D9-8987-89AC73463926}" type="datetimeFigureOut">
              <a:rPr lang="en-GB" smtClean="0"/>
              <a:t>11/06/2024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DFEEB-3993-4F09-828A-9B881CCA594B}" type="slidenum">
              <a:rPr lang="en-GB" smtClean="0"/>
              <a:t>‹#›</a:t>
            </a:fld>
            <a:endParaRPr lang="en-GB"/>
          </a:p>
        </p:txBody>
      </p:sp>
    </p:spTree>
    <p:extLst>
      <p:ext uri="{BB962C8B-B14F-4D97-AF65-F5344CB8AC3E}">
        <p14:creationId xmlns:p14="http://schemas.microsoft.com/office/powerpoint/2010/main" val="179614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CDFEEB-3993-4F09-828A-9B881CCA594B}" type="slidenum">
              <a:rPr lang="en-GB" smtClean="0"/>
              <a:t>4</a:t>
            </a:fld>
            <a:endParaRPr lang="en-GB"/>
          </a:p>
        </p:txBody>
      </p:sp>
    </p:spTree>
    <p:extLst>
      <p:ext uri="{BB962C8B-B14F-4D97-AF65-F5344CB8AC3E}">
        <p14:creationId xmlns:p14="http://schemas.microsoft.com/office/powerpoint/2010/main" val="289498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CDFEEB-3993-4F09-828A-9B881CCA594B}" type="slidenum">
              <a:rPr lang="en-GB" smtClean="0"/>
              <a:t>5</a:t>
            </a:fld>
            <a:endParaRPr lang="en-GB"/>
          </a:p>
        </p:txBody>
      </p:sp>
    </p:spTree>
    <p:extLst>
      <p:ext uri="{BB962C8B-B14F-4D97-AF65-F5344CB8AC3E}">
        <p14:creationId xmlns:p14="http://schemas.microsoft.com/office/powerpoint/2010/main" val="215611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CDFEEB-3993-4F09-828A-9B881CCA594B}" type="slidenum">
              <a:rPr lang="en-GB" smtClean="0"/>
              <a:t>19</a:t>
            </a:fld>
            <a:endParaRPr lang="en-GB"/>
          </a:p>
        </p:txBody>
      </p:sp>
    </p:spTree>
    <p:extLst>
      <p:ext uri="{BB962C8B-B14F-4D97-AF65-F5344CB8AC3E}">
        <p14:creationId xmlns:p14="http://schemas.microsoft.com/office/powerpoint/2010/main" val="205217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CDFEEB-3993-4F09-828A-9B881CCA594B}" type="slidenum">
              <a:rPr lang="en-GB" smtClean="0"/>
              <a:t>34</a:t>
            </a:fld>
            <a:endParaRPr lang="en-GB"/>
          </a:p>
        </p:txBody>
      </p:sp>
    </p:spTree>
    <p:extLst>
      <p:ext uri="{BB962C8B-B14F-4D97-AF65-F5344CB8AC3E}">
        <p14:creationId xmlns:p14="http://schemas.microsoft.com/office/powerpoint/2010/main" val="2683528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CDFEEB-3993-4F09-828A-9B881CCA594B}" type="slidenum">
              <a:rPr lang="en-GB" smtClean="0"/>
              <a:t>35</a:t>
            </a:fld>
            <a:endParaRPr lang="en-GB"/>
          </a:p>
        </p:txBody>
      </p:sp>
    </p:spTree>
    <p:extLst>
      <p:ext uri="{BB962C8B-B14F-4D97-AF65-F5344CB8AC3E}">
        <p14:creationId xmlns:p14="http://schemas.microsoft.com/office/powerpoint/2010/main" val="412459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CDFEEB-3993-4F09-828A-9B881CCA594B}" type="slidenum">
              <a:rPr lang="en-GB" smtClean="0"/>
              <a:t>36</a:t>
            </a:fld>
            <a:endParaRPr lang="en-GB"/>
          </a:p>
        </p:txBody>
      </p:sp>
    </p:spTree>
    <p:extLst>
      <p:ext uri="{BB962C8B-B14F-4D97-AF65-F5344CB8AC3E}">
        <p14:creationId xmlns:p14="http://schemas.microsoft.com/office/powerpoint/2010/main" val="437069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CDFEEB-3993-4F09-828A-9B881CCA594B}" type="slidenum">
              <a:rPr lang="en-GB" smtClean="0"/>
              <a:t>38</a:t>
            </a:fld>
            <a:endParaRPr lang="en-GB"/>
          </a:p>
        </p:txBody>
      </p:sp>
    </p:spTree>
    <p:extLst>
      <p:ext uri="{BB962C8B-B14F-4D97-AF65-F5344CB8AC3E}">
        <p14:creationId xmlns:p14="http://schemas.microsoft.com/office/powerpoint/2010/main" val="107524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CDFEEB-3993-4F09-828A-9B881CCA594B}" type="slidenum">
              <a:rPr lang="en-GB" smtClean="0"/>
              <a:t>45</a:t>
            </a:fld>
            <a:endParaRPr lang="en-GB"/>
          </a:p>
        </p:txBody>
      </p:sp>
    </p:spTree>
    <p:extLst>
      <p:ext uri="{BB962C8B-B14F-4D97-AF65-F5344CB8AC3E}">
        <p14:creationId xmlns:p14="http://schemas.microsoft.com/office/powerpoint/2010/main" val="847562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CDFEEB-3993-4F09-828A-9B881CCA594B}" type="slidenum">
              <a:rPr lang="en-GB" smtClean="0"/>
              <a:t>48</a:t>
            </a:fld>
            <a:endParaRPr lang="en-GB"/>
          </a:p>
        </p:txBody>
      </p:sp>
    </p:spTree>
    <p:extLst>
      <p:ext uri="{BB962C8B-B14F-4D97-AF65-F5344CB8AC3E}">
        <p14:creationId xmlns:p14="http://schemas.microsoft.com/office/powerpoint/2010/main" val="271151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84D50-BEDE-24B4-A681-55C2674130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924916-1AF4-88DE-871A-DEE4B5D59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A3070C-0E83-311C-6DE5-9A285D316690}"/>
              </a:ext>
            </a:extLst>
          </p:cNvPr>
          <p:cNvSpPr>
            <a:spLocks noGrp="1"/>
          </p:cNvSpPr>
          <p:nvPr>
            <p:ph type="dt" sz="half" idx="10"/>
          </p:nvPr>
        </p:nvSpPr>
        <p:spPr/>
        <p:txBody>
          <a:bodyPr/>
          <a:lstStyle/>
          <a:p>
            <a:fld id="{D0727629-3C86-45BE-8130-1C06F8875A22}" type="datetimeFigureOut">
              <a:rPr lang="en-GB" smtClean="0"/>
              <a:t>11/06/2024</a:t>
            </a:fld>
            <a:endParaRPr lang="en-GB"/>
          </a:p>
        </p:txBody>
      </p:sp>
      <p:sp>
        <p:nvSpPr>
          <p:cNvPr id="5" name="Footer Placeholder 4">
            <a:extLst>
              <a:ext uri="{FF2B5EF4-FFF2-40B4-BE49-F238E27FC236}">
                <a16:creationId xmlns:a16="http://schemas.microsoft.com/office/drawing/2014/main" id="{18DEE1B7-F12A-3E9E-8A5D-4B1284F89A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34845-D320-77C0-0AD8-2FF63F7D35F0}"/>
              </a:ext>
            </a:extLst>
          </p:cNvPr>
          <p:cNvSpPr>
            <a:spLocks noGrp="1"/>
          </p:cNvSpPr>
          <p:nvPr>
            <p:ph type="sldNum" sz="quarter" idx="12"/>
          </p:nvPr>
        </p:nvSpPr>
        <p:spPr/>
        <p:txBody>
          <a:bodyPr/>
          <a:lstStyle/>
          <a:p>
            <a:fld id="{30A3F5E4-4349-4594-8248-ED41F07E09DA}" type="slidenum">
              <a:rPr lang="en-GB" smtClean="0"/>
              <a:t>‹#›</a:t>
            </a:fld>
            <a:endParaRPr lang="en-GB"/>
          </a:p>
        </p:txBody>
      </p:sp>
    </p:spTree>
    <p:extLst>
      <p:ext uri="{BB962C8B-B14F-4D97-AF65-F5344CB8AC3E}">
        <p14:creationId xmlns:p14="http://schemas.microsoft.com/office/powerpoint/2010/main" val="265656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408E-8AAB-6FCA-EC0D-638D6B4A49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C3B10E-D50C-8487-4ACC-8AC8C67D6E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E0352E-EBFA-A765-9E76-7ACF2A09FDAB}"/>
              </a:ext>
            </a:extLst>
          </p:cNvPr>
          <p:cNvSpPr>
            <a:spLocks noGrp="1"/>
          </p:cNvSpPr>
          <p:nvPr>
            <p:ph type="dt" sz="half" idx="10"/>
          </p:nvPr>
        </p:nvSpPr>
        <p:spPr/>
        <p:txBody>
          <a:bodyPr/>
          <a:lstStyle/>
          <a:p>
            <a:fld id="{D0727629-3C86-45BE-8130-1C06F8875A22}" type="datetimeFigureOut">
              <a:rPr lang="en-GB" smtClean="0"/>
              <a:t>11/06/2024</a:t>
            </a:fld>
            <a:endParaRPr lang="en-GB"/>
          </a:p>
        </p:txBody>
      </p:sp>
      <p:sp>
        <p:nvSpPr>
          <p:cNvPr id="5" name="Footer Placeholder 4">
            <a:extLst>
              <a:ext uri="{FF2B5EF4-FFF2-40B4-BE49-F238E27FC236}">
                <a16:creationId xmlns:a16="http://schemas.microsoft.com/office/drawing/2014/main" id="{BF075395-6C07-5522-2004-F8006B92D8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4038A3-3325-F9B1-17F7-DDC70474F08E}"/>
              </a:ext>
            </a:extLst>
          </p:cNvPr>
          <p:cNvSpPr>
            <a:spLocks noGrp="1"/>
          </p:cNvSpPr>
          <p:nvPr>
            <p:ph type="sldNum" sz="quarter" idx="12"/>
          </p:nvPr>
        </p:nvSpPr>
        <p:spPr/>
        <p:txBody>
          <a:bodyPr/>
          <a:lstStyle/>
          <a:p>
            <a:fld id="{30A3F5E4-4349-4594-8248-ED41F07E09DA}" type="slidenum">
              <a:rPr lang="en-GB" smtClean="0"/>
              <a:t>‹#›</a:t>
            </a:fld>
            <a:endParaRPr lang="en-GB"/>
          </a:p>
        </p:txBody>
      </p:sp>
    </p:spTree>
    <p:extLst>
      <p:ext uri="{BB962C8B-B14F-4D97-AF65-F5344CB8AC3E}">
        <p14:creationId xmlns:p14="http://schemas.microsoft.com/office/powerpoint/2010/main" val="886933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9D2D9-6735-E38D-22E7-9A5F085A02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699A34-E597-259C-3432-E1CE937132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EF79A6-DDD4-3437-BC98-7693B3FE4011}"/>
              </a:ext>
            </a:extLst>
          </p:cNvPr>
          <p:cNvSpPr>
            <a:spLocks noGrp="1"/>
          </p:cNvSpPr>
          <p:nvPr>
            <p:ph type="dt" sz="half" idx="10"/>
          </p:nvPr>
        </p:nvSpPr>
        <p:spPr/>
        <p:txBody>
          <a:bodyPr/>
          <a:lstStyle/>
          <a:p>
            <a:fld id="{D0727629-3C86-45BE-8130-1C06F8875A22}" type="datetimeFigureOut">
              <a:rPr lang="en-GB" smtClean="0"/>
              <a:t>11/06/2024</a:t>
            </a:fld>
            <a:endParaRPr lang="en-GB"/>
          </a:p>
        </p:txBody>
      </p:sp>
      <p:sp>
        <p:nvSpPr>
          <p:cNvPr id="5" name="Footer Placeholder 4">
            <a:extLst>
              <a:ext uri="{FF2B5EF4-FFF2-40B4-BE49-F238E27FC236}">
                <a16:creationId xmlns:a16="http://schemas.microsoft.com/office/drawing/2014/main" id="{133B2C93-F9DE-C522-D7F5-BA80FBE566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7B527D-FD60-9890-E4D3-03219D6067A9}"/>
              </a:ext>
            </a:extLst>
          </p:cNvPr>
          <p:cNvSpPr>
            <a:spLocks noGrp="1"/>
          </p:cNvSpPr>
          <p:nvPr>
            <p:ph type="sldNum" sz="quarter" idx="12"/>
          </p:nvPr>
        </p:nvSpPr>
        <p:spPr/>
        <p:txBody>
          <a:bodyPr/>
          <a:lstStyle/>
          <a:p>
            <a:fld id="{30A3F5E4-4349-4594-8248-ED41F07E09DA}" type="slidenum">
              <a:rPr lang="en-GB" smtClean="0"/>
              <a:t>‹#›</a:t>
            </a:fld>
            <a:endParaRPr lang="en-GB"/>
          </a:p>
        </p:txBody>
      </p:sp>
    </p:spTree>
    <p:extLst>
      <p:ext uri="{BB962C8B-B14F-4D97-AF65-F5344CB8AC3E}">
        <p14:creationId xmlns:p14="http://schemas.microsoft.com/office/powerpoint/2010/main" val="230012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9825-9138-670D-CF8A-B63C643D8E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EA6A77-C9A5-A6E7-8FDD-09C1E33C0A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34BBF9-71AF-ABCA-BB9E-42C38991A84F}"/>
              </a:ext>
            </a:extLst>
          </p:cNvPr>
          <p:cNvSpPr>
            <a:spLocks noGrp="1"/>
          </p:cNvSpPr>
          <p:nvPr>
            <p:ph type="dt" sz="half" idx="10"/>
          </p:nvPr>
        </p:nvSpPr>
        <p:spPr/>
        <p:txBody>
          <a:bodyPr/>
          <a:lstStyle/>
          <a:p>
            <a:fld id="{D0727629-3C86-45BE-8130-1C06F8875A22}" type="datetimeFigureOut">
              <a:rPr lang="en-GB" smtClean="0"/>
              <a:t>11/06/2024</a:t>
            </a:fld>
            <a:endParaRPr lang="en-GB"/>
          </a:p>
        </p:txBody>
      </p:sp>
      <p:sp>
        <p:nvSpPr>
          <p:cNvPr id="5" name="Footer Placeholder 4">
            <a:extLst>
              <a:ext uri="{FF2B5EF4-FFF2-40B4-BE49-F238E27FC236}">
                <a16:creationId xmlns:a16="http://schemas.microsoft.com/office/drawing/2014/main" id="{BA0C9B52-BA6E-B18C-773B-EE574B89B9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C408DE-CF06-8146-6D10-31C768B4C9E0}"/>
              </a:ext>
            </a:extLst>
          </p:cNvPr>
          <p:cNvSpPr>
            <a:spLocks noGrp="1"/>
          </p:cNvSpPr>
          <p:nvPr>
            <p:ph type="sldNum" sz="quarter" idx="12"/>
          </p:nvPr>
        </p:nvSpPr>
        <p:spPr/>
        <p:txBody>
          <a:bodyPr/>
          <a:lstStyle/>
          <a:p>
            <a:fld id="{30A3F5E4-4349-4594-8248-ED41F07E09DA}" type="slidenum">
              <a:rPr lang="en-GB" smtClean="0"/>
              <a:t>‹#›</a:t>
            </a:fld>
            <a:endParaRPr lang="en-GB"/>
          </a:p>
        </p:txBody>
      </p:sp>
    </p:spTree>
    <p:extLst>
      <p:ext uri="{BB962C8B-B14F-4D97-AF65-F5344CB8AC3E}">
        <p14:creationId xmlns:p14="http://schemas.microsoft.com/office/powerpoint/2010/main" val="323713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5504-F031-639D-F63A-49E205D440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C8838A-3326-B24E-4B6C-2A9230A1CD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4C5982-CF31-C475-2C57-FA13DF11060B}"/>
              </a:ext>
            </a:extLst>
          </p:cNvPr>
          <p:cNvSpPr>
            <a:spLocks noGrp="1"/>
          </p:cNvSpPr>
          <p:nvPr>
            <p:ph type="dt" sz="half" idx="10"/>
          </p:nvPr>
        </p:nvSpPr>
        <p:spPr/>
        <p:txBody>
          <a:bodyPr/>
          <a:lstStyle/>
          <a:p>
            <a:fld id="{D0727629-3C86-45BE-8130-1C06F8875A22}" type="datetimeFigureOut">
              <a:rPr lang="en-GB" smtClean="0"/>
              <a:t>11/06/2024</a:t>
            </a:fld>
            <a:endParaRPr lang="en-GB"/>
          </a:p>
        </p:txBody>
      </p:sp>
      <p:sp>
        <p:nvSpPr>
          <p:cNvPr id="5" name="Footer Placeholder 4">
            <a:extLst>
              <a:ext uri="{FF2B5EF4-FFF2-40B4-BE49-F238E27FC236}">
                <a16:creationId xmlns:a16="http://schemas.microsoft.com/office/drawing/2014/main" id="{AEF961DE-AF30-164C-D3E2-6C54A8AD78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537D6C-FF55-16C0-6E9B-ECA3CC2F6ABB}"/>
              </a:ext>
            </a:extLst>
          </p:cNvPr>
          <p:cNvSpPr>
            <a:spLocks noGrp="1"/>
          </p:cNvSpPr>
          <p:nvPr>
            <p:ph type="sldNum" sz="quarter" idx="12"/>
          </p:nvPr>
        </p:nvSpPr>
        <p:spPr/>
        <p:txBody>
          <a:bodyPr/>
          <a:lstStyle/>
          <a:p>
            <a:fld id="{30A3F5E4-4349-4594-8248-ED41F07E09DA}" type="slidenum">
              <a:rPr lang="en-GB" smtClean="0"/>
              <a:t>‹#›</a:t>
            </a:fld>
            <a:endParaRPr lang="en-GB"/>
          </a:p>
        </p:txBody>
      </p:sp>
    </p:spTree>
    <p:extLst>
      <p:ext uri="{BB962C8B-B14F-4D97-AF65-F5344CB8AC3E}">
        <p14:creationId xmlns:p14="http://schemas.microsoft.com/office/powerpoint/2010/main" val="429477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B4A2-DB53-7BA2-6617-BB0E09F13F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C39217-9B43-7B6A-AE49-EC87BD4361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C15366-BF37-6AFC-422E-7ECA41B1B9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01EA38-5B2A-BE95-7937-2DD66A2D4200}"/>
              </a:ext>
            </a:extLst>
          </p:cNvPr>
          <p:cNvSpPr>
            <a:spLocks noGrp="1"/>
          </p:cNvSpPr>
          <p:nvPr>
            <p:ph type="dt" sz="half" idx="10"/>
          </p:nvPr>
        </p:nvSpPr>
        <p:spPr/>
        <p:txBody>
          <a:bodyPr/>
          <a:lstStyle/>
          <a:p>
            <a:fld id="{D0727629-3C86-45BE-8130-1C06F8875A22}" type="datetimeFigureOut">
              <a:rPr lang="en-GB" smtClean="0"/>
              <a:t>11/06/2024</a:t>
            </a:fld>
            <a:endParaRPr lang="en-GB"/>
          </a:p>
        </p:txBody>
      </p:sp>
      <p:sp>
        <p:nvSpPr>
          <p:cNvPr id="6" name="Footer Placeholder 5">
            <a:extLst>
              <a:ext uri="{FF2B5EF4-FFF2-40B4-BE49-F238E27FC236}">
                <a16:creationId xmlns:a16="http://schemas.microsoft.com/office/drawing/2014/main" id="{B13C0918-E158-3A1A-9F25-B689B48529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F01C7B-CB68-9F28-383C-4B03767D3258}"/>
              </a:ext>
            </a:extLst>
          </p:cNvPr>
          <p:cNvSpPr>
            <a:spLocks noGrp="1"/>
          </p:cNvSpPr>
          <p:nvPr>
            <p:ph type="sldNum" sz="quarter" idx="12"/>
          </p:nvPr>
        </p:nvSpPr>
        <p:spPr/>
        <p:txBody>
          <a:bodyPr/>
          <a:lstStyle/>
          <a:p>
            <a:fld id="{30A3F5E4-4349-4594-8248-ED41F07E09DA}" type="slidenum">
              <a:rPr lang="en-GB" smtClean="0"/>
              <a:t>‹#›</a:t>
            </a:fld>
            <a:endParaRPr lang="en-GB"/>
          </a:p>
        </p:txBody>
      </p:sp>
    </p:spTree>
    <p:extLst>
      <p:ext uri="{BB962C8B-B14F-4D97-AF65-F5344CB8AC3E}">
        <p14:creationId xmlns:p14="http://schemas.microsoft.com/office/powerpoint/2010/main" val="418924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E01D-1160-8A58-E29A-9BB56B8667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B73828-F714-FE73-07FB-424BD6459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14482B-5916-DF08-9509-A32502F8DB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1ED75D8-6115-3244-E25B-BF9B4C2C1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3ED493-7404-A9C6-6E0F-283FC67061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59ECF0-6037-EE09-4035-10F5806FBB7F}"/>
              </a:ext>
            </a:extLst>
          </p:cNvPr>
          <p:cNvSpPr>
            <a:spLocks noGrp="1"/>
          </p:cNvSpPr>
          <p:nvPr>
            <p:ph type="dt" sz="half" idx="10"/>
          </p:nvPr>
        </p:nvSpPr>
        <p:spPr/>
        <p:txBody>
          <a:bodyPr/>
          <a:lstStyle/>
          <a:p>
            <a:fld id="{D0727629-3C86-45BE-8130-1C06F8875A22}" type="datetimeFigureOut">
              <a:rPr lang="en-GB" smtClean="0"/>
              <a:t>11/06/2024</a:t>
            </a:fld>
            <a:endParaRPr lang="en-GB"/>
          </a:p>
        </p:txBody>
      </p:sp>
      <p:sp>
        <p:nvSpPr>
          <p:cNvPr id="8" name="Footer Placeholder 7">
            <a:extLst>
              <a:ext uri="{FF2B5EF4-FFF2-40B4-BE49-F238E27FC236}">
                <a16:creationId xmlns:a16="http://schemas.microsoft.com/office/drawing/2014/main" id="{753DE284-1EE9-FA2A-009E-8A4C4FE0D70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E0A000-0584-8D84-4725-26295F59C537}"/>
              </a:ext>
            </a:extLst>
          </p:cNvPr>
          <p:cNvSpPr>
            <a:spLocks noGrp="1"/>
          </p:cNvSpPr>
          <p:nvPr>
            <p:ph type="sldNum" sz="quarter" idx="12"/>
          </p:nvPr>
        </p:nvSpPr>
        <p:spPr/>
        <p:txBody>
          <a:bodyPr/>
          <a:lstStyle/>
          <a:p>
            <a:fld id="{30A3F5E4-4349-4594-8248-ED41F07E09DA}" type="slidenum">
              <a:rPr lang="en-GB" smtClean="0"/>
              <a:t>‹#›</a:t>
            </a:fld>
            <a:endParaRPr lang="en-GB"/>
          </a:p>
        </p:txBody>
      </p:sp>
    </p:spTree>
    <p:extLst>
      <p:ext uri="{BB962C8B-B14F-4D97-AF65-F5344CB8AC3E}">
        <p14:creationId xmlns:p14="http://schemas.microsoft.com/office/powerpoint/2010/main" val="330417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8E51B-8E31-EAEA-21EA-1CE80D5B1D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0E130F-7710-FB48-E540-C7396D580DA0}"/>
              </a:ext>
            </a:extLst>
          </p:cNvPr>
          <p:cNvSpPr>
            <a:spLocks noGrp="1"/>
          </p:cNvSpPr>
          <p:nvPr>
            <p:ph type="dt" sz="half" idx="10"/>
          </p:nvPr>
        </p:nvSpPr>
        <p:spPr/>
        <p:txBody>
          <a:bodyPr/>
          <a:lstStyle/>
          <a:p>
            <a:fld id="{D0727629-3C86-45BE-8130-1C06F8875A22}" type="datetimeFigureOut">
              <a:rPr lang="en-GB" smtClean="0"/>
              <a:t>11/06/2024</a:t>
            </a:fld>
            <a:endParaRPr lang="en-GB"/>
          </a:p>
        </p:txBody>
      </p:sp>
      <p:sp>
        <p:nvSpPr>
          <p:cNvPr id="4" name="Footer Placeholder 3">
            <a:extLst>
              <a:ext uri="{FF2B5EF4-FFF2-40B4-BE49-F238E27FC236}">
                <a16:creationId xmlns:a16="http://schemas.microsoft.com/office/drawing/2014/main" id="{7EF3DDAC-329F-2B44-804B-ADF4840D03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B32D05-9047-D558-458B-47767595A155}"/>
              </a:ext>
            </a:extLst>
          </p:cNvPr>
          <p:cNvSpPr>
            <a:spLocks noGrp="1"/>
          </p:cNvSpPr>
          <p:nvPr>
            <p:ph type="sldNum" sz="quarter" idx="12"/>
          </p:nvPr>
        </p:nvSpPr>
        <p:spPr/>
        <p:txBody>
          <a:bodyPr/>
          <a:lstStyle/>
          <a:p>
            <a:fld id="{30A3F5E4-4349-4594-8248-ED41F07E09DA}" type="slidenum">
              <a:rPr lang="en-GB" smtClean="0"/>
              <a:t>‹#›</a:t>
            </a:fld>
            <a:endParaRPr lang="en-GB"/>
          </a:p>
        </p:txBody>
      </p:sp>
    </p:spTree>
    <p:extLst>
      <p:ext uri="{BB962C8B-B14F-4D97-AF65-F5344CB8AC3E}">
        <p14:creationId xmlns:p14="http://schemas.microsoft.com/office/powerpoint/2010/main" val="3075475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D4E3B-FE3E-1825-7593-C671C8A99A2C}"/>
              </a:ext>
            </a:extLst>
          </p:cNvPr>
          <p:cNvSpPr>
            <a:spLocks noGrp="1"/>
          </p:cNvSpPr>
          <p:nvPr>
            <p:ph type="dt" sz="half" idx="10"/>
          </p:nvPr>
        </p:nvSpPr>
        <p:spPr/>
        <p:txBody>
          <a:bodyPr/>
          <a:lstStyle/>
          <a:p>
            <a:fld id="{D0727629-3C86-45BE-8130-1C06F8875A22}" type="datetimeFigureOut">
              <a:rPr lang="en-GB" smtClean="0"/>
              <a:t>11/06/2024</a:t>
            </a:fld>
            <a:endParaRPr lang="en-GB"/>
          </a:p>
        </p:txBody>
      </p:sp>
      <p:sp>
        <p:nvSpPr>
          <p:cNvPr id="3" name="Footer Placeholder 2">
            <a:extLst>
              <a:ext uri="{FF2B5EF4-FFF2-40B4-BE49-F238E27FC236}">
                <a16:creationId xmlns:a16="http://schemas.microsoft.com/office/drawing/2014/main" id="{5B1D6AE3-F5D6-FBB8-2955-DC957540E9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BBC552-9082-0666-C972-6DAF96FD6038}"/>
              </a:ext>
            </a:extLst>
          </p:cNvPr>
          <p:cNvSpPr>
            <a:spLocks noGrp="1"/>
          </p:cNvSpPr>
          <p:nvPr>
            <p:ph type="sldNum" sz="quarter" idx="12"/>
          </p:nvPr>
        </p:nvSpPr>
        <p:spPr/>
        <p:txBody>
          <a:bodyPr/>
          <a:lstStyle/>
          <a:p>
            <a:fld id="{30A3F5E4-4349-4594-8248-ED41F07E09DA}" type="slidenum">
              <a:rPr lang="en-GB" smtClean="0"/>
              <a:t>‹#›</a:t>
            </a:fld>
            <a:endParaRPr lang="en-GB"/>
          </a:p>
        </p:txBody>
      </p:sp>
    </p:spTree>
    <p:extLst>
      <p:ext uri="{BB962C8B-B14F-4D97-AF65-F5344CB8AC3E}">
        <p14:creationId xmlns:p14="http://schemas.microsoft.com/office/powerpoint/2010/main" val="150005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B934-7EF5-1444-5CA1-8DAA60E02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F7C9163-282F-ACEE-DC63-1B9DBF812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E1284C-C139-FFFD-CBF9-8DA63F69A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DDD858-336B-5508-0F28-634520BF3E40}"/>
              </a:ext>
            </a:extLst>
          </p:cNvPr>
          <p:cNvSpPr>
            <a:spLocks noGrp="1"/>
          </p:cNvSpPr>
          <p:nvPr>
            <p:ph type="dt" sz="half" idx="10"/>
          </p:nvPr>
        </p:nvSpPr>
        <p:spPr/>
        <p:txBody>
          <a:bodyPr/>
          <a:lstStyle/>
          <a:p>
            <a:fld id="{D0727629-3C86-45BE-8130-1C06F8875A22}" type="datetimeFigureOut">
              <a:rPr lang="en-GB" smtClean="0"/>
              <a:t>11/06/2024</a:t>
            </a:fld>
            <a:endParaRPr lang="en-GB"/>
          </a:p>
        </p:txBody>
      </p:sp>
      <p:sp>
        <p:nvSpPr>
          <p:cNvPr id="6" name="Footer Placeholder 5">
            <a:extLst>
              <a:ext uri="{FF2B5EF4-FFF2-40B4-BE49-F238E27FC236}">
                <a16:creationId xmlns:a16="http://schemas.microsoft.com/office/drawing/2014/main" id="{01ACD69F-88D2-9F72-D4B6-A23BAB508F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C735BA-F4C6-1C0F-54F1-6137579A9295}"/>
              </a:ext>
            </a:extLst>
          </p:cNvPr>
          <p:cNvSpPr>
            <a:spLocks noGrp="1"/>
          </p:cNvSpPr>
          <p:nvPr>
            <p:ph type="sldNum" sz="quarter" idx="12"/>
          </p:nvPr>
        </p:nvSpPr>
        <p:spPr/>
        <p:txBody>
          <a:bodyPr/>
          <a:lstStyle/>
          <a:p>
            <a:fld id="{30A3F5E4-4349-4594-8248-ED41F07E09DA}" type="slidenum">
              <a:rPr lang="en-GB" smtClean="0"/>
              <a:t>‹#›</a:t>
            </a:fld>
            <a:endParaRPr lang="en-GB"/>
          </a:p>
        </p:txBody>
      </p:sp>
    </p:spTree>
    <p:extLst>
      <p:ext uri="{BB962C8B-B14F-4D97-AF65-F5344CB8AC3E}">
        <p14:creationId xmlns:p14="http://schemas.microsoft.com/office/powerpoint/2010/main" val="184224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2100-B651-0548-04AF-DCE46DC894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9050EA-D563-A718-7A6B-8641A40AF8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337609A-D220-FD69-DA0A-BADE69714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D62E0D-CFA3-46B6-59F8-EB998CFDF8DC}"/>
              </a:ext>
            </a:extLst>
          </p:cNvPr>
          <p:cNvSpPr>
            <a:spLocks noGrp="1"/>
          </p:cNvSpPr>
          <p:nvPr>
            <p:ph type="dt" sz="half" idx="10"/>
          </p:nvPr>
        </p:nvSpPr>
        <p:spPr/>
        <p:txBody>
          <a:bodyPr/>
          <a:lstStyle/>
          <a:p>
            <a:fld id="{D0727629-3C86-45BE-8130-1C06F8875A22}" type="datetimeFigureOut">
              <a:rPr lang="en-GB" smtClean="0"/>
              <a:t>11/06/2024</a:t>
            </a:fld>
            <a:endParaRPr lang="en-GB"/>
          </a:p>
        </p:txBody>
      </p:sp>
      <p:sp>
        <p:nvSpPr>
          <p:cNvPr id="6" name="Footer Placeholder 5">
            <a:extLst>
              <a:ext uri="{FF2B5EF4-FFF2-40B4-BE49-F238E27FC236}">
                <a16:creationId xmlns:a16="http://schemas.microsoft.com/office/drawing/2014/main" id="{D23C6443-A7F1-64CB-8593-F4AA66CD0D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C68762-FBEE-C57C-FF56-CFEC4D869905}"/>
              </a:ext>
            </a:extLst>
          </p:cNvPr>
          <p:cNvSpPr>
            <a:spLocks noGrp="1"/>
          </p:cNvSpPr>
          <p:nvPr>
            <p:ph type="sldNum" sz="quarter" idx="12"/>
          </p:nvPr>
        </p:nvSpPr>
        <p:spPr/>
        <p:txBody>
          <a:bodyPr/>
          <a:lstStyle/>
          <a:p>
            <a:fld id="{30A3F5E4-4349-4594-8248-ED41F07E09DA}" type="slidenum">
              <a:rPr lang="en-GB" smtClean="0"/>
              <a:t>‹#›</a:t>
            </a:fld>
            <a:endParaRPr lang="en-GB"/>
          </a:p>
        </p:txBody>
      </p:sp>
    </p:spTree>
    <p:extLst>
      <p:ext uri="{BB962C8B-B14F-4D97-AF65-F5344CB8AC3E}">
        <p14:creationId xmlns:p14="http://schemas.microsoft.com/office/powerpoint/2010/main" val="351784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FB0B38-5CBE-6478-44F6-89BC2BDB0D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1490D4-9C63-8759-7F3A-EC76633383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52AC6B-5FD6-5E28-8738-8EF8415A2D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727629-3C86-45BE-8130-1C06F8875A22}" type="datetimeFigureOut">
              <a:rPr lang="en-GB" smtClean="0"/>
              <a:t>11/06/2024</a:t>
            </a:fld>
            <a:endParaRPr lang="en-GB"/>
          </a:p>
        </p:txBody>
      </p:sp>
      <p:sp>
        <p:nvSpPr>
          <p:cNvPr id="5" name="Footer Placeholder 4">
            <a:extLst>
              <a:ext uri="{FF2B5EF4-FFF2-40B4-BE49-F238E27FC236}">
                <a16:creationId xmlns:a16="http://schemas.microsoft.com/office/drawing/2014/main" id="{E1D89CB7-7F3F-2AD3-E801-1108FBA49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8FEA247-BD6B-16A0-B8B2-12569D86EE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A3F5E4-4349-4594-8248-ED41F07E09DA}" type="slidenum">
              <a:rPr lang="en-GB" smtClean="0"/>
              <a:t>‹#›</a:t>
            </a:fld>
            <a:endParaRPr lang="en-GB"/>
          </a:p>
        </p:txBody>
      </p:sp>
    </p:spTree>
    <p:extLst>
      <p:ext uri="{BB962C8B-B14F-4D97-AF65-F5344CB8AC3E}">
        <p14:creationId xmlns:p14="http://schemas.microsoft.com/office/powerpoint/2010/main" val="3843895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f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f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274" y="439738"/>
            <a:ext cx="2659452" cy="2801289"/>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1524000" y="3103084"/>
            <a:ext cx="9144000" cy="2387600"/>
          </a:xfrm>
        </p:spPr>
        <p:txBody>
          <a:bodyPr>
            <a:normAutofit fontScale="90000"/>
          </a:bodyPr>
          <a:lstStyle/>
          <a:p>
            <a:r>
              <a:rPr lang="en-GB" sz="4000" b="1" kern="0" dirty="0">
                <a:solidFill>
                  <a:srgbClr val="0C0101"/>
                </a:solidFill>
                <a:effectLst/>
                <a:latin typeface="Museo Cyrl 900" panose="02000000000000000000" pitchFamily="50" charset="0"/>
              </a:rPr>
              <a:t>LEGATO Leadership College</a:t>
            </a:r>
            <a:br>
              <a:rPr lang="en-GB" sz="3600" b="1" kern="0" dirty="0">
                <a:solidFill>
                  <a:srgbClr val="0C0101"/>
                </a:solidFill>
                <a:effectLst/>
                <a:latin typeface="Museo"/>
              </a:rPr>
            </a:br>
            <a:r>
              <a:rPr lang="en-GB" sz="3100" kern="0" dirty="0">
                <a:solidFill>
                  <a:srgbClr val="0C0101"/>
                </a:solidFill>
                <a:effectLst/>
                <a:latin typeface="Museo Cyrl 300" panose="02000000000000000000" pitchFamily="50" charset="0"/>
              </a:rPr>
              <a:t>Brussels 14 June 2024</a:t>
            </a:r>
            <a:br>
              <a:rPr lang="en-GB" sz="2800" kern="0" dirty="0">
                <a:solidFill>
                  <a:srgbClr val="0C0101"/>
                </a:solidFill>
                <a:effectLst/>
                <a:latin typeface="Museo Sans Cyrl 300" panose="02000000000000000000" pitchFamily="50" charset="0"/>
              </a:rPr>
            </a:br>
            <a:br>
              <a:rPr lang="en-GB" sz="2800" kern="0" dirty="0">
                <a:solidFill>
                  <a:srgbClr val="0C0101"/>
                </a:solidFill>
                <a:effectLst/>
                <a:latin typeface="Museo Sans Cyrl 300" panose="02000000000000000000" pitchFamily="50" charset="0"/>
              </a:rPr>
            </a:br>
            <a:br>
              <a:rPr lang="en-GB" sz="2700" kern="0" dirty="0">
                <a:solidFill>
                  <a:srgbClr val="0C0101"/>
                </a:solidFill>
                <a:effectLst/>
                <a:latin typeface="Museo Sans Cyrl 300" panose="02000000000000000000" pitchFamily="50" charset="0"/>
              </a:rPr>
            </a:br>
            <a:r>
              <a:rPr lang="en-GB" sz="2700" b="1" kern="0" dirty="0">
                <a:effectLst/>
                <a:latin typeface="Museo Sans Cyrl 900" panose="02000000000000000000" pitchFamily="50" charset="0"/>
              </a:rPr>
              <a:t>“There’s a Place For Us”</a:t>
            </a:r>
            <a:br>
              <a:rPr lang="en-GB" sz="1800" b="1" kern="0" dirty="0">
                <a:effectLst/>
                <a:latin typeface="Museo Sans Cyrl 300" panose="02000000000000000000" pitchFamily="50" charset="0"/>
              </a:rPr>
            </a:br>
            <a:r>
              <a:rPr lang="en-GB" sz="2400" b="1" kern="0" dirty="0">
                <a:effectLst/>
                <a:latin typeface="Museo Sans Cyrl 300" panose="02000000000000000000" pitchFamily="50" charset="0"/>
              </a:rPr>
              <a:t>Growing your choir’s audience &amp; membership so you can thrive</a:t>
            </a:r>
            <a:endParaRPr lang="en-GB" dirty="0">
              <a:solidFill>
                <a:srgbClr val="0C0101"/>
              </a:solidFill>
              <a:latin typeface="Museo Sans Cyrl 3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685026" y="996037"/>
            <a:ext cx="9144000" cy="1655762"/>
          </a:xfrm>
        </p:spPr>
        <p:txBody>
          <a:bodyPr/>
          <a:lstStyle/>
          <a:p>
            <a:r>
              <a:rPr lang="en-GB" sz="2400" b="1" kern="0" dirty="0">
                <a:effectLst/>
                <a:latin typeface="Museo"/>
              </a:rPr>
              <a:t> </a:t>
            </a:r>
          </a:p>
        </p:txBody>
      </p:sp>
    </p:spTree>
    <p:extLst>
      <p:ext uri="{BB962C8B-B14F-4D97-AF65-F5344CB8AC3E}">
        <p14:creationId xmlns:p14="http://schemas.microsoft.com/office/powerpoint/2010/main" val="391512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594282"/>
            <a:ext cx="9379789" cy="4668981"/>
          </a:xfrm>
          <a:solidFill>
            <a:srgbClr val="FFE07D"/>
          </a:solidFill>
        </p:spPr>
        <p:txBody>
          <a:bodyPr lIns="288000" tIns="288000" rIns="288000" bIns="288000"/>
          <a:lstStyle/>
          <a:p>
            <a:pPr algn="l"/>
            <a:r>
              <a:rPr lang="en-GB" sz="2400" b="1" kern="0" dirty="0">
                <a:effectLst/>
                <a:latin typeface="Museo Cyrl 700" panose="02000000000000000000" pitchFamily="50" charset="0"/>
              </a:rPr>
              <a:t>The Basic Ingredients for Audience Development</a:t>
            </a:r>
          </a:p>
          <a:p>
            <a:pPr algn="l"/>
            <a:endParaRPr lang="en-GB" sz="1600" b="1" kern="0" dirty="0">
              <a:latin typeface="Verdana Pro Light" panose="020B0304030504040204" pitchFamily="34" charset="0"/>
            </a:endParaRPr>
          </a:p>
          <a:p>
            <a:pPr algn="l"/>
            <a:endParaRPr lang="en-GB" sz="2400" b="1" kern="0" dirty="0">
              <a:effectLst/>
              <a:latin typeface="Museo"/>
            </a:endParaRPr>
          </a:p>
        </p:txBody>
      </p:sp>
      <p:graphicFrame>
        <p:nvGraphicFramePr>
          <p:cNvPr id="6" name="Diagram 5">
            <a:extLst>
              <a:ext uri="{FF2B5EF4-FFF2-40B4-BE49-F238E27FC236}">
                <a16:creationId xmlns:a16="http://schemas.microsoft.com/office/drawing/2014/main" id="{4FA79888-8122-409A-A418-23776F1EB5BE}"/>
              </a:ext>
            </a:extLst>
          </p:cNvPr>
          <p:cNvGraphicFramePr/>
          <p:nvPr>
            <p:extLst>
              <p:ext uri="{D42A27DB-BD31-4B8C-83A1-F6EECF244321}">
                <p14:modId xmlns:p14="http://schemas.microsoft.com/office/powerpoint/2010/main" val="255990763"/>
              </p:ext>
            </p:extLst>
          </p:nvPr>
        </p:nvGraphicFramePr>
        <p:xfrm>
          <a:off x="3302316" y="2499418"/>
          <a:ext cx="5587365" cy="3521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499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r>
              <a:rPr lang="en-GB" sz="3200" b="1" kern="0" dirty="0">
                <a:latin typeface="Museo Cyrl 700" panose="02000000000000000000" pitchFamily="50" charset="0"/>
              </a:rPr>
              <a:t>Section 2: Creating Your own Audience Development Plan</a:t>
            </a:r>
            <a:endParaRPr lang="en-GB" sz="2000" b="1" kern="0" dirty="0">
              <a:latin typeface="Verdana Pro Light" panose="020B0304030504040204" pitchFamily="34" charset="0"/>
            </a:endParaRPr>
          </a:p>
          <a:p>
            <a:pPr algn="l"/>
            <a:endParaRPr lang="en-GB" sz="2400" b="1" kern="0" dirty="0">
              <a:effectLst/>
              <a:latin typeface="Museo"/>
            </a:endParaRPr>
          </a:p>
        </p:txBody>
      </p:sp>
      <p:sp>
        <p:nvSpPr>
          <p:cNvPr id="4" name="TextBox 3">
            <a:extLst>
              <a:ext uri="{FF2B5EF4-FFF2-40B4-BE49-F238E27FC236}">
                <a16:creationId xmlns:a16="http://schemas.microsoft.com/office/drawing/2014/main" id="{05A46248-E625-50F5-A79E-C51BF4F68409}"/>
              </a:ext>
            </a:extLst>
          </p:cNvPr>
          <p:cNvSpPr txBox="1"/>
          <p:nvPr/>
        </p:nvSpPr>
        <p:spPr>
          <a:xfrm>
            <a:off x="7604365" y="5968577"/>
            <a:ext cx="1016625" cy="261610"/>
          </a:xfrm>
          <a:prstGeom prst="rect">
            <a:avLst/>
          </a:prstGeom>
          <a:noFill/>
        </p:spPr>
        <p:txBody>
          <a:bodyPr wrap="none" rtlCol="0">
            <a:spAutoFit/>
          </a:bodyPr>
          <a:lstStyle/>
          <a:p>
            <a:r>
              <a:rPr lang="en-GB" sz="1100" dirty="0">
                <a:latin typeface="Museo Cyrl 300" panose="02000000000000000000" pitchFamily="50" charset="0"/>
              </a:rPr>
              <a:t>Voces </a:t>
            </a:r>
            <a:r>
              <a:rPr lang="en-GB" sz="1100" dirty="0" err="1">
                <a:latin typeface="Museo Cyrl 300" panose="02000000000000000000" pitchFamily="50" charset="0"/>
              </a:rPr>
              <a:t>Gaudii</a:t>
            </a:r>
            <a:endParaRPr lang="en-GB" sz="1100" dirty="0">
              <a:latin typeface="Museo Cyrl 300" panose="02000000000000000000" pitchFamily="50" charset="0"/>
            </a:endParaRPr>
          </a:p>
        </p:txBody>
      </p:sp>
      <p:pic>
        <p:nvPicPr>
          <p:cNvPr id="9220" name="Picture 4" descr="O nas - Voces Gaudii">
            <a:extLst>
              <a:ext uri="{FF2B5EF4-FFF2-40B4-BE49-F238E27FC236}">
                <a16:creationId xmlns:a16="http://schemas.microsoft.com/office/drawing/2014/main" id="{5F33E12A-1F17-6EBD-FCD0-088694B51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008" y="3094886"/>
            <a:ext cx="5049982" cy="284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18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595885"/>
            <a:ext cx="9379789" cy="5024389"/>
          </a:xfrm>
          <a:solidFill>
            <a:srgbClr val="FFE07D"/>
          </a:solidFill>
        </p:spPr>
        <p:txBody>
          <a:bodyPr lIns="288000" tIns="288000" rIns="288000" bIns="288000">
            <a:normAutofit fontScale="92500" lnSpcReduction="20000"/>
          </a:bodyPr>
          <a:lstStyle/>
          <a:p>
            <a:pPr algn="l"/>
            <a:r>
              <a:rPr lang="en-GB" sz="2400" b="1" kern="0" dirty="0">
                <a:effectLst/>
                <a:latin typeface="Museo Cyrl 700" panose="02000000000000000000" pitchFamily="50" charset="0"/>
              </a:rPr>
              <a:t>Ten Steps to creating your own Audience Development Plan</a:t>
            </a:r>
          </a:p>
          <a:p>
            <a:pPr algn="l"/>
            <a:endParaRPr lang="en-GB" sz="1600" b="1" kern="0" dirty="0">
              <a:latin typeface="Verdana Pro Light" panose="020B0304030504040204" pitchFamily="34" charset="0"/>
            </a:endParaRPr>
          </a:p>
          <a:p>
            <a:pPr algn="l" fontAlgn="base"/>
            <a:r>
              <a:rPr lang="en-GB" sz="1800" dirty="0">
                <a:effectLst/>
                <a:latin typeface="Verdana Pro Light" panose="020B0304030504040204" pitchFamily="34" charset="0"/>
                <a:ea typeface="Times New Roman" panose="02020603050405020304" pitchFamily="18" charset="0"/>
              </a:rPr>
              <a:t>Strategy:</a:t>
            </a:r>
          </a:p>
          <a:p>
            <a:pPr lvl="0" algn="l" fontAlgn="base">
              <a:lnSpc>
                <a:spcPct val="70000"/>
              </a:lnSpc>
              <a:tabLst>
                <a:tab pos="457200" algn="l"/>
              </a:tabLst>
            </a:pPr>
            <a:r>
              <a:rPr lang="en-GB" sz="1800" dirty="0">
                <a:effectLst/>
                <a:latin typeface="Verdana Pro Light" panose="020B0304030504040204" pitchFamily="34" charset="0"/>
                <a:ea typeface="Times New Roman" panose="02020603050405020304" pitchFamily="18" charset="0"/>
              </a:rPr>
              <a:t>1.	Know Your Self (Brand)</a:t>
            </a:r>
          </a:p>
          <a:p>
            <a:pPr lvl="0" algn="l" fontAlgn="base">
              <a:lnSpc>
                <a:spcPct val="70000"/>
              </a:lnSpc>
              <a:tabLst>
                <a:tab pos="457200" algn="l"/>
              </a:tabLst>
            </a:pPr>
            <a:r>
              <a:rPr lang="en-GB" sz="1800" dirty="0">
                <a:effectLst/>
                <a:latin typeface="Verdana Pro Light" panose="020B0304030504040204" pitchFamily="34" charset="0"/>
                <a:ea typeface="Times New Roman" panose="02020603050405020304" pitchFamily="18" charset="0"/>
              </a:rPr>
              <a:t>2.	Know Your Audience</a:t>
            </a:r>
          </a:p>
          <a:p>
            <a:pPr lvl="0" algn="l" fontAlgn="base">
              <a:lnSpc>
                <a:spcPct val="70000"/>
              </a:lnSpc>
              <a:tabLst>
                <a:tab pos="457200" algn="l"/>
              </a:tabLst>
            </a:pPr>
            <a:r>
              <a:rPr lang="en-GB" sz="1800" dirty="0">
                <a:effectLst/>
                <a:latin typeface="Verdana Pro Light" panose="020B0304030504040204" pitchFamily="34" charset="0"/>
                <a:ea typeface="Times New Roman" panose="02020603050405020304" pitchFamily="18" charset="0"/>
              </a:rPr>
              <a:t>3.	What Are You Offering?</a:t>
            </a:r>
          </a:p>
          <a:p>
            <a:pPr lvl="0" algn="l" fontAlgn="base">
              <a:tabLst>
                <a:tab pos="457200" algn="l"/>
              </a:tabLst>
            </a:pPr>
            <a:r>
              <a:rPr lang="en-GB" sz="1800" dirty="0">
                <a:effectLst/>
                <a:latin typeface="Verdana Pro Light" panose="020B0304030504040204" pitchFamily="34" charset="0"/>
                <a:ea typeface="Times New Roman" panose="02020603050405020304" pitchFamily="18" charset="0"/>
              </a:rPr>
              <a:t>4.	Set Your Goals</a:t>
            </a:r>
          </a:p>
          <a:p>
            <a:pPr lvl="0" algn="l" fontAlgn="base">
              <a:tabLst>
                <a:tab pos="457200" algn="l"/>
              </a:tabLst>
            </a:pPr>
            <a:r>
              <a:rPr lang="en-GB" sz="1800" dirty="0">
                <a:effectLst/>
                <a:latin typeface="Verdana Pro Light" panose="020B0304030504040204" pitchFamily="34" charset="0"/>
                <a:ea typeface="Times New Roman" panose="02020603050405020304" pitchFamily="18" charset="0"/>
              </a:rPr>
              <a:t>Activity:</a:t>
            </a:r>
          </a:p>
          <a:p>
            <a:pPr lvl="0" algn="l" fontAlgn="base">
              <a:tabLst>
                <a:tab pos="457200" algn="l"/>
              </a:tabLst>
            </a:pPr>
            <a:r>
              <a:rPr lang="en-GB" sz="1800" dirty="0">
                <a:effectLst/>
                <a:latin typeface="Verdana Pro Light" panose="020B0304030504040204" pitchFamily="34" charset="0"/>
                <a:ea typeface="Times New Roman" panose="02020603050405020304" pitchFamily="18" charset="0"/>
              </a:rPr>
              <a:t>5.	Put Yourself Online</a:t>
            </a:r>
          </a:p>
          <a:p>
            <a:pPr lvl="0" algn="l" fontAlgn="base">
              <a:tabLst>
                <a:tab pos="457200" algn="l"/>
              </a:tabLst>
            </a:pPr>
            <a:r>
              <a:rPr lang="en-GB" sz="1800" dirty="0">
                <a:effectLst/>
                <a:latin typeface="Verdana Pro Light" panose="020B0304030504040204" pitchFamily="34" charset="0"/>
                <a:ea typeface="Times New Roman" panose="02020603050405020304" pitchFamily="18" charset="0"/>
              </a:rPr>
              <a:t>6.	Get Your Choir Noticed (Marketing &amp; Comms Activity)</a:t>
            </a:r>
          </a:p>
          <a:p>
            <a:pPr lvl="0" algn="l" fontAlgn="base">
              <a:tabLst>
                <a:tab pos="457200" algn="l"/>
              </a:tabLst>
            </a:pPr>
            <a:r>
              <a:rPr lang="en-GB" sz="1800" dirty="0">
                <a:effectLst/>
                <a:latin typeface="Verdana Pro Light" panose="020B0304030504040204" pitchFamily="34" charset="0"/>
                <a:ea typeface="Times New Roman" panose="02020603050405020304" pitchFamily="18" charset="0"/>
              </a:rPr>
              <a:t>7.	Connect with Your Communities</a:t>
            </a:r>
          </a:p>
          <a:p>
            <a:pPr lvl="0" algn="l" fontAlgn="base">
              <a:tabLst>
                <a:tab pos="457200" algn="l"/>
              </a:tabLst>
            </a:pPr>
            <a:r>
              <a:rPr lang="en-GB" sz="1800" dirty="0">
                <a:effectLst/>
                <a:latin typeface="Verdana Pro Light" panose="020B0304030504040204" pitchFamily="34" charset="0"/>
                <a:ea typeface="Times New Roman" panose="02020603050405020304" pitchFamily="18" charset="0"/>
              </a:rPr>
              <a:t>8.	Living Your Story and Your Values</a:t>
            </a:r>
          </a:p>
          <a:p>
            <a:pPr algn="l" fontAlgn="base"/>
            <a:r>
              <a:rPr lang="en-GB" sz="1800" dirty="0">
                <a:effectLst/>
                <a:latin typeface="Verdana Pro Light" panose="020B0304030504040204" pitchFamily="34" charset="0"/>
                <a:ea typeface="Times New Roman" panose="02020603050405020304" pitchFamily="18" charset="0"/>
              </a:rPr>
              <a:t>Learning:</a:t>
            </a:r>
          </a:p>
          <a:p>
            <a:pPr lvl="0" algn="l" fontAlgn="base">
              <a:tabLst>
                <a:tab pos="457200" algn="l"/>
              </a:tabLst>
            </a:pPr>
            <a:r>
              <a:rPr lang="en-GB" sz="1800" dirty="0">
                <a:effectLst/>
                <a:latin typeface="Verdana Pro Light" panose="020B0304030504040204" pitchFamily="34" charset="0"/>
                <a:ea typeface="Times New Roman" panose="02020603050405020304" pitchFamily="18" charset="0"/>
              </a:rPr>
              <a:t>9.	Learning, Listening and Reflecting</a:t>
            </a:r>
          </a:p>
          <a:p>
            <a:pPr lvl="0" algn="l" fontAlgn="base">
              <a:tabLst>
                <a:tab pos="457200" algn="l"/>
              </a:tabLst>
            </a:pPr>
            <a:r>
              <a:rPr lang="en-GB" sz="1800" dirty="0">
                <a:latin typeface="Verdana Pro Light" panose="020B0304030504040204" pitchFamily="34" charset="0"/>
                <a:ea typeface="Times New Roman" panose="02020603050405020304" pitchFamily="18" charset="0"/>
              </a:rPr>
              <a:t>10.	</a:t>
            </a:r>
            <a:r>
              <a:rPr lang="en-GB" sz="1800" dirty="0">
                <a:effectLst/>
                <a:latin typeface="Verdana Pro Light" panose="020B0304030504040204" pitchFamily="34" charset="0"/>
                <a:ea typeface="Times New Roman" panose="02020603050405020304" pitchFamily="18" charset="0"/>
              </a:rPr>
              <a:t>Create Your Five-Year Plan</a:t>
            </a:r>
          </a:p>
          <a:p>
            <a:pPr algn="l"/>
            <a:endParaRPr lang="en-GB" sz="2400" b="1" kern="0" dirty="0">
              <a:effectLst/>
              <a:latin typeface="Museo"/>
            </a:endParaRPr>
          </a:p>
        </p:txBody>
      </p:sp>
    </p:spTree>
    <p:extLst>
      <p:ext uri="{BB962C8B-B14F-4D97-AF65-F5344CB8AC3E}">
        <p14:creationId xmlns:p14="http://schemas.microsoft.com/office/powerpoint/2010/main" val="2094016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r>
              <a:rPr lang="en-GB" sz="2800" b="1" kern="0" dirty="0">
                <a:effectLst/>
                <a:latin typeface="Museo Cyrl 700" panose="02000000000000000000" pitchFamily="50" charset="0"/>
              </a:rPr>
              <a:t>1. Know Your Self (Your Brand)</a:t>
            </a:r>
          </a:p>
          <a:p>
            <a:pPr algn="l"/>
            <a:endParaRPr lang="en-GB" sz="2400" b="1" kern="0" dirty="0">
              <a:effectLst/>
              <a:latin typeface="Museo"/>
            </a:endParaRPr>
          </a:p>
          <a:p>
            <a:pPr algn="l"/>
            <a:endParaRPr lang="en-GB" sz="2400" b="1" kern="0" dirty="0">
              <a:effectLst/>
              <a:latin typeface="Museo"/>
            </a:endParaRPr>
          </a:p>
        </p:txBody>
      </p:sp>
      <p:sp>
        <p:nvSpPr>
          <p:cNvPr id="4" name="TextBox 3">
            <a:extLst>
              <a:ext uri="{FF2B5EF4-FFF2-40B4-BE49-F238E27FC236}">
                <a16:creationId xmlns:a16="http://schemas.microsoft.com/office/drawing/2014/main" id="{0BAC6C6D-5950-8FDF-357F-69FEE48C3233}"/>
              </a:ext>
            </a:extLst>
          </p:cNvPr>
          <p:cNvSpPr txBox="1"/>
          <p:nvPr/>
        </p:nvSpPr>
        <p:spPr>
          <a:xfrm>
            <a:off x="6847490" y="6009347"/>
            <a:ext cx="1845377" cy="253916"/>
          </a:xfrm>
          <a:prstGeom prst="rect">
            <a:avLst/>
          </a:prstGeom>
          <a:noFill/>
        </p:spPr>
        <p:txBody>
          <a:bodyPr wrap="none" rtlCol="0">
            <a:spAutoFit/>
          </a:bodyPr>
          <a:lstStyle/>
          <a:p>
            <a:r>
              <a:rPr lang="en-GB" sz="1050" dirty="0">
                <a:latin typeface="Museo Cyrl 300" panose="02000000000000000000" pitchFamily="50" charset="0"/>
              </a:rPr>
              <a:t>Brighton Gay Men’s Chorus</a:t>
            </a:r>
          </a:p>
        </p:txBody>
      </p:sp>
      <p:pic>
        <p:nvPicPr>
          <p:cNvPr id="3078" name="Picture 6" descr="Book - Hire Brighton Gay Men's Chorus | Joogleberry Entertainment">
            <a:extLst>
              <a:ext uri="{FF2B5EF4-FFF2-40B4-BE49-F238E27FC236}">
                <a16:creationId xmlns:a16="http://schemas.microsoft.com/office/drawing/2014/main" id="{D261A9FC-EC6E-38F0-350A-B2C0A2EDB7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99" b="3619"/>
          <a:stretch/>
        </p:blipFill>
        <p:spPr bwMode="auto">
          <a:xfrm>
            <a:off x="3499131" y="2885147"/>
            <a:ext cx="5193736"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592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r>
              <a:rPr lang="en-GB" sz="2800" b="1" kern="0" dirty="0">
                <a:effectLst/>
                <a:latin typeface="Museo Cyrl 700" panose="02000000000000000000" pitchFamily="50" charset="0"/>
              </a:rPr>
              <a:t>1. Know Your Self (Your Brand)</a:t>
            </a:r>
          </a:p>
          <a:p>
            <a:pPr algn="l"/>
            <a:endParaRPr lang="en-GB" sz="1600" b="1" kern="0" dirty="0">
              <a:latin typeface="Verdana Pro Light" panose="020B0304030504040204" pitchFamily="34" charset="0"/>
            </a:endParaRPr>
          </a:p>
          <a:p>
            <a:pPr algn="l"/>
            <a:r>
              <a:rPr lang="en-GB" sz="1800" dirty="0">
                <a:solidFill>
                  <a:srgbClr val="0D0D0D"/>
                </a:solidFill>
                <a:effectLst/>
                <a:latin typeface="Verdana Pro Light" panose="020B0304030504040204" pitchFamily="34" charset="0"/>
                <a:ea typeface="Times New Roman" panose="02020603050405020304" pitchFamily="18" charset="0"/>
              </a:rPr>
              <a:t>Brand is more than logo, name and tone of voice. It’s your identity, values, how you present yourself to the world, and how the world feels about you. </a:t>
            </a:r>
            <a:br>
              <a:rPr lang="en-GB" sz="1800" dirty="0">
                <a:solidFill>
                  <a:srgbClr val="0D0D0D"/>
                </a:solidFill>
                <a:effectLst/>
                <a:latin typeface="Verdana Pro Light" panose="020B0304030504040204" pitchFamily="34" charset="0"/>
                <a:ea typeface="Times New Roman" panose="02020603050405020304" pitchFamily="18" charset="0"/>
              </a:rPr>
            </a:br>
            <a:endParaRPr lang="en-GB" sz="1800" dirty="0">
              <a:solidFill>
                <a:srgbClr val="0D0D0D"/>
              </a:solidFill>
              <a:effectLst/>
              <a:latin typeface="Verdana Pro Light" panose="020B0304030504040204" pitchFamily="34" charset="0"/>
              <a:ea typeface="Times New Roman" panose="02020603050405020304" pitchFamily="18" charset="0"/>
            </a:endParaRPr>
          </a:p>
          <a:p>
            <a:pPr marL="342900" lvl="0" indent="-342900" algn="l">
              <a:lnSpc>
                <a:spcPct val="150000"/>
              </a:lnSpc>
              <a:buFont typeface="Symbol" panose="05050102010706020507" pitchFamily="18" charset="2"/>
              <a:buChar char=""/>
            </a:pPr>
            <a:r>
              <a:rPr lang="en-GB" sz="18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What are your Mission, Vision and Values?</a:t>
            </a: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ct val="150000"/>
              </a:lnSpc>
              <a:buFont typeface="Symbol" panose="05050102010706020507" pitchFamily="18" charset="2"/>
              <a:buChar char=""/>
            </a:pPr>
            <a:r>
              <a:rPr lang="en-GB" sz="18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What do you offer and what makes you stand out?</a:t>
            </a: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ct val="150000"/>
              </a:lnSpc>
              <a:buFont typeface="Symbol" panose="05050102010706020507" pitchFamily="18" charset="2"/>
              <a:buChar char=""/>
            </a:pPr>
            <a:r>
              <a:rPr lang="en-GB" sz="18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How do you want people to feel about your choir? (members, performance audiences, the wider LGBTQ+ community)</a:t>
            </a: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a:p>
            <a:pPr algn="l"/>
            <a:endParaRPr lang="en-GB" sz="2400" b="1" kern="0" dirty="0">
              <a:effectLst/>
              <a:latin typeface="Museo"/>
            </a:endParaRPr>
          </a:p>
        </p:txBody>
      </p:sp>
    </p:spTree>
    <p:extLst>
      <p:ext uri="{BB962C8B-B14F-4D97-AF65-F5344CB8AC3E}">
        <p14:creationId xmlns:p14="http://schemas.microsoft.com/office/powerpoint/2010/main" val="435719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r>
              <a:rPr lang="en-GB" sz="2000" b="1" kern="0" dirty="0">
                <a:effectLst/>
                <a:latin typeface="Museo Cyrl 700" panose="02000000000000000000" pitchFamily="50" charset="0"/>
              </a:rPr>
              <a:t>Key Questions when reviewing Mission, Vision &amp; Values</a:t>
            </a:r>
          </a:p>
          <a:p>
            <a:pPr algn="l"/>
            <a:endParaRPr lang="en-GB" sz="1600" b="1" kern="0" dirty="0">
              <a:latin typeface="Verdana Pro Light" panose="020B0304030504040204" pitchFamily="34" charset="0"/>
            </a:endParaRP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Who do you want your members to be in five years’ time?</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Who do you want your audiences to be five years’ time?</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What experience do you want out members and audiences to have?</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What do you want people to say about you in five years’ time?</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What do you want to be performing in five years’ time? </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Where do you want to be performing in five years’ time?</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Who does similar things and what are they offering? How are you different?</a:t>
            </a:r>
          </a:p>
          <a:p>
            <a:pPr marL="342900" lvl="0" indent="-342900" algn="l">
              <a:lnSpc>
                <a:spcPts val="18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Are your mission, vision and values realistic? Do you have evidence of potential?</a:t>
            </a:r>
          </a:p>
          <a:p>
            <a:pPr algn="l"/>
            <a:endParaRPr lang="en-GB" sz="2400" b="1" kern="0" dirty="0">
              <a:effectLst/>
              <a:latin typeface="Museo"/>
            </a:endParaRPr>
          </a:p>
        </p:txBody>
      </p:sp>
    </p:spTree>
    <p:extLst>
      <p:ext uri="{BB962C8B-B14F-4D97-AF65-F5344CB8AC3E}">
        <p14:creationId xmlns:p14="http://schemas.microsoft.com/office/powerpoint/2010/main" val="1079438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a:bodyPr>
          <a:lstStyle/>
          <a:p>
            <a:pPr algn="l"/>
            <a:r>
              <a:rPr lang="en-GB" sz="2000" b="1" kern="0" dirty="0">
                <a:effectLst/>
                <a:latin typeface="Museo Cyrl 700" panose="02000000000000000000" pitchFamily="50" charset="0"/>
              </a:rPr>
              <a:t>Other things to consider:</a:t>
            </a:r>
          </a:p>
          <a:p>
            <a:pPr algn="l"/>
            <a:endParaRPr lang="en-GB" sz="1600" b="1" kern="0" dirty="0">
              <a:latin typeface="Verdana Pro Light" panose="020B0304030504040204" pitchFamily="34" charset="0"/>
            </a:endParaRP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Does your name reflect your Mission, Vision and Values?</a:t>
            </a: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Does your logo and visual brand reflect your Mission, Vision and Values? </a:t>
            </a: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Does your tone of voice reflect your Mission, Vision and Values?</a:t>
            </a: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Does your online presence reflect your Mission, Vision and Values?</a:t>
            </a:r>
          </a:p>
          <a:p>
            <a:pPr algn="l"/>
            <a:endParaRPr lang="en-GB" sz="2400" b="1" kern="0" dirty="0">
              <a:effectLst/>
              <a:latin typeface="Museo"/>
            </a:endParaRPr>
          </a:p>
        </p:txBody>
      </p:sp>
    </p:spTree>
    <p:extLst>
      <p:ext uri="{BB962C8B-B14F-4D97-AF65-F5344CB8AC3E}">
        <p14:creationId xmlns:p14="http://schemas.microsoft.com/office/powerpoint/2010/main" val="1038585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r>
              <a:rPr lang="en-GB" b="1" kern="0" dirty="0">
                <a:latin typeface="Museo Cyrl 700" panose="02000000000000000000" pitchFamily="50" charset="0"/>
              </a:rPr>
              <a:t>Activity time!</a:t>
            </a:r>
            <a:endParaRPr lang="en-GB" sz="2400" b="1" kern="0" dirty="0">
              <a:effectLst/>
              <a:latin typeface="Museo Cyrl 700" panose="02000000000000000000" pitchFamily="50" charset="0"/>
            </a:endParaRPr>
          </a:p>
          <a:p>
            <a:pPr algn="l"/>
            <a:endParaRPr lang="en-GB" sz="1600" b="1" kern="0" dirty="0">
              <a:latin typeface="Verdana Pro Light" panose="020B0304030504040204" pitchFamily="34" charset="0"/>
            </a:endParaRPr>
          </a:p>
          <a:p>
            <a:pPr algn="l">
              <a:lnSpc>
                <a:spcPts val="1600"/>
              </a:lnSpc>
            </a:pPr>
            <a:r>
              <a:rPr lang="en-GB" sz="1800" dirty="0">
                <a:solidFill>
                  <a:srgbClr val="0C0101"/>
                </a:solidFill>
                <a:effectLst/>
                <a:latin typeface="Verdana Pro Light" panose="020B0304030504040204" pitchFamily="34" charset="0"/>
                <a:ea typeface="Times New Roman" panose="02020603050405020304" pitchFamily="18" charset="0"/>
                <a:cs typeface="Times New Roman" panose="02020603050405020304" pitchFamily="18" charset="0"/>
              </a:rPr>
              <a:t>Introduce yourselves and, as clearly as possible, tell each other:</a:t>
            </a:r>
          </a:p>
          <a:p>
            <a:pPr marL="342900" lvl="0" indent="-342900" algn="l">
              <a:lnSpc>
                <a:spcPct val="150000"/>
              </a:lnSpc>
              <a:buFont typeface="+mj-lt"/>
              <a:buAutoNum type="arabicPeriod"/>
            </a:pPr>
            <a:r>
              <a:rPr lang="en-GB" sz="1800" dirty="0">
                <a:solidFill>
                  <a:srgbClr val="0C0101"/>
                </a:solidFill>
                <a:effectLst/>
                <a:latin typeface="Verdana Pro Light" panose="020B0304030504040204" pitchFamily="34" charset="0"/>
                <a:ea typeface="Times New Roman" panose="02020603050405020304" pitchFamily="18" charset="0"/>
                <a:cs typeface="Times New Roman" panose="02020603050405020304" pitchFamily="18" charset="0"/>
              </a:rPr>
              <a:t>What is your choir’s mission?</a:t>
            </a:r>
          </a:p>
          <a:p>
            <a:pPr marL="342900" lvl="0" indent="-342900" algn="l">
              <a:lnSpc>
                <a:spcPct val="150000"/>
              </a:lnSpc>
              <a:buFont typeface="+mj-lt"/>
              <a:buAutoNum type="arabicPeriod"/>
            </a:pPr>
            <a:r>
              <a:rPr lang="en-GB" sz="1800" dirty="0">
                <a:solidFill>
                  <a:srgbClr val="0C0101"/>
                </a:solidFill>
                <a:effectLst/>
                <a:latin typeface="Verdana Pro Light" panose="020B0304030504040204" pitchFamily="34" charset="0"/>
                <a:ea typeface="Times New Roman" panose="02020603050405020304" pitchFamily="18" charset="0"/>
                <a:cs typeface="Times New Roman" panose="02020603050405020304" pitchFamily="18" charset="0"/>
              </a:rPr>
              <a:t>What is your choir’s vision?</a:t>
            </a:r>
          </a:p>
          <a:p>
            <a:pPr marL="342900" lvl="0" indent="-342900" algn="l">
              <a:lnSpc>
                <a:spcPct val="150000"/>
              </a:lnSpc>
              <a:buFont typeface="+mj-lt"/>
              <a:buAutoNum type="arabicPeriod"/>
            </a:pPr>
            <a:r>
              <a:rPr lang="en-GB" sz="1800" dirty="0">
                <a:solidFill>
                  <a:srgbClr val="0C0101"/>
                </a:solidFill>
                <a:effectLst/>
                <a:latin typeface="Verdana Pro Light" panose="020B0304030504040204" pitchFamily="34" charset="0"/>
                <a:ea typeface="Times New Roman" panose="02020603050405020304" pitchFamily="18" charset="0"/>
                <a:cs typeface="Times New Roman" panose="02020603050405020304" pitchFamily="18" charset="0"/>
              </a:rPr>
              <a:t>What are your choir’s values?</a:t>
            </a:r>
          </a:p>
          <a:p>
            <a:pPr marL="342900" lvl="0" indent="-342900" algn="l">
              <a:lnSpc>
                <a:spcPct val="150000"/>
              </a:lnSpc>
              <a:buFont typeface="+mj-lt"/>
              <a:buAutoNum type="arabicPeriod"/>
            </a:pPr>
            <a:r>
              <a:rPr lang="en-GB" sz="1800" dirty="0">
                <a:solidFill>
                  <a:srgbClr val="0C0101"/>
                </a:solidFill>
                <a:effectLst/>
                <a:latin typeface="Verdana Pro Light" panose="020B0304030504040204" pitchFamily="34" charset="0"/>
                <a:ea typeface="Times New Roman" panose="02020603050405020304" pitchFamily="18" charset="0"/>
                <a:cs typeface="Times New Roman" panose="02020603050405020304" pitchFamily="18" charset="0"/>
              </a:rPr>
              <a:t>What makes your choir different from other LGBTQ+ choirs?</a:t>
            </a:r>
            <a:endParaRPr lang="en-GB" sz="2400" b="1" kern="0" dirty="0">
              <a:solidFill>
                <a:srgbClr val="0C0101"/>
              </a:solidFill>
              <a:effectLst/>
              <a:latin typeface="Museo"/>
            </a:endParaRPr>
          </a:p>
        </p:txBody>
      </p:sp>
    </p:spTree>
    <p:extLst>
      <p:ext uri="{BB962C8B-B14F-4D97-AF65-F5344CB8AC3E}">
        <p14:creationId xmlns:p14="http://schemas.microsoft.com/office/powerpoint/2010/main" val="126617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r>
              <a:rPr lang="en-GB" sz="2800" b="1" kern="0" dirty="0">
                <a:effectLst/>
                <a:latin typeface="Museo Cyrl 700" panose="02000000000000000000" pitchFamily="50" charset="0"/>
              </a:rPr>
              <a:t>2. Know Your Audiences</a:t>
            </a:r>
            <a:endParaRPr lang="en-GB" sz="2800" b="1" kern="0" dirty="0">
              <a:latin typeface="Verdana Pro Light" panose="020B0304030504040204" pitchFamily="34" charset="0"/>
            </a:endParaRPr>
          </a:p>
          <a:p>
            <a:pPr algn="l"/>
            <a:endParaRPr lang="en-GB" sz="2400" b="1" kern="0" dirty="0">
              <a:effectLst/>
              <a:latin typeface="Museo"/>
            </a:endParaRPr>
          </a:p>
        </p:txBody>
      </p:sp>
      <p:pic>
        <p:nvPicPr>
          <p:cNvPr id="6" name="Picture 2" descr="Manchester gay and lesbian choir">
            <a:extLst>
              <a:ext uri="{FF2B5EF4-FFF2-40B4-BE49-F238E27FC236}">
                <a16:creationId xmlns:a16="http://schemas.microsoft.com/office/drawing/2014/main" id="{98E01E68-618E-3846-DA55-C2133B290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349" y="2944091"/>
            <a:ext cx="5233302" cy="29437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0C85D9-323F-D760-078F-E9D79B909D65}"/>
              </a:ext>
            </a:extLst>
          </p:cNvPr>
          <p:cNvSpPr txBox="1"/>
          <p:nvPr/>
        </p:nvSpPr>
        <p:spPr>
          <a:xfrm>
            <a:off x="6870480" y="5887823"/>
            <a:ext cx="1842171" cy="261610"/>
          </a:xfrm>
          <a:prstGeom prst="rect">
            <a:avLst/>
          </a:prstGeom>
          <a:noFill/>
        </p:spPr>
        <p:txBody>
          <a:bodyPr wrap="none" rtlCol="0">
            <a:spAutoFit/>
          </a:bodyPr>
          <a:lstStyle/>
          <a:p>
            <a:r>
              <a:rPr lang="en-GB" sz="1100" dirty="0">
                <a:latin typeface="Museo Cyrl 300" panose="02000000000000000000" pitchFamily="50" charset="0"/>
              </a:rPr>
              <a:t>Manchester Proud Chorus</a:t>
            </a:r>
          </a:p>
        </p:txBody>
      </p:sp>
    </p:spTree>
    <p:extLst>
      <p:ext uri="{BB962C8B-B14F-4D97-AF65-F5344CB8AC3E}">
        <p14:creationId xmlns:p14="http://schemas.microsoft.com/office/powerpoint/2010/main" val="920246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6"/>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706929"/>
          </a:xfrm>
          <a:solidFill>
            <a:srgbClr val="FFE07D"/>
          </a:solidFill>
        </p:spPr>
        <p:txBody>
          <a:bodyPr lIns="288000" tIns="288000" rIns="288000" bIns="288000">
            <a:normAutofit/>
          </a:bodyPr>
          <a:lstStyle/>
          <a:p>
            <a:pPr algn="l"/>
            <a:r>
              <a:rPr lang="en-GB" b="1" kern="0" dirty="0">
                <a:effectLst/>
                <a:latin typeface="Museo Cyrl 700" panose="02000000000000000000" pitchFamily="50" charset="0"/>
              </a:rPr>
              <a:t>2.1 Your Current Audiences</a:t>
            </a:r>
          </a:p>
          <a:p>
            <a:pPr algn="l">
              <a:lnSpc>
                <a:spcPct val="150000"/>
              </a:lnSpc>
              <a:spcBef>
                <a:spcPts val="0"/>
              </a:spcBef>
            </a:pPr>
            <a:r>
              <a:rPr lang="en-GB" sz="1800" dirty="0">
                <a:latin typeface="Verdana Pro Light" panose="020B0304030504040204" pitchFamily="34" charset="0"/>
              </a:rPr>
              <a:t>What do you know about your current members and audiences?</a:t>
            </a:r>
          </a:p>
          <a:p>
            <a:pPr algn="l">
              <a:lnSpc>
                <a:spcPct val="150000"/>
              </a:lnSpc>
              <a:spcBef>
                <a:spcPts val="0"/>
              </a:spcBef>
            </a:pPr>
            <a:endParaRPr lang="en-GB" sz="2900" dirty="0">
              <a:latin typeface="Verdana Pro Light" panose="020B0304030504040204" pitchFamily="34" charset="0"/>
            </a:endParaRPr>
          </a:p>
        </p:txBody>
      </p:sp>
      <p:graphicFrame>
        <p:nvGraphicFramePr>
          <p:cNvPr id="4" name="Table 3">
            <a:extLst>
              <a:ext uri="{FF2B5EF4-FFF2-40B4-BE49-F238E27FC236}">
                <a16:creationId xmlns:a16="http://schemas.microsoft.com/office/drawing/2014/main" id="{4429471A-2800-DE9A-B819-D39CDDD97C83}"/>
              </a:ext>
            </a:extLst>
          </p:cNvPr>
          <p:cNvGraphicFramePr>
            <a:graphicFrameLocks noGrp="1"/>
          </p:cNvGraphicFramePr>
          <p:nvPr>
            <p:extLst>
              <p:ext uri="{D42A27DB-BD31-4B8C-83A1-F6EECF244321}">
                <p14:modId xmlns:p14="http://schemas.microsoft.com/office/powerpoint/2010/main" val="1385747215"/>
              </p:ext>
            </p:extLst>
          </p:nvPr>
        </p:nvGraphicFramePr>
        <p:xfrm>
          <a:off x="1674089" y="3191551"/>
          <a:ext cx="8843820" cy="2895600"/>
        </p:xfrm>
        <a:graphic>
          <a:graphicData uri="http://schemas.openxmlformats.org/drawingml/2006/table">
            <a:tbl>
              <a:tblPr firstRow="1" bandRow="1">
                <a:tableStyleId>{5C22544A-7EE6-4342-B048-85BDC9FD1C3A}</a:tableStyleId>
              </a:tblPr>
              <a:tblGrid>
                <a:gridCol w="4421910">
                  <a:extLst>
                    <a:ext uri="{9D8B030D-6E8A-4147-A177-3AD203B41FA5}">
                      <a16:colId xmlns:a16="http://schemas.microsoft.com/office/drawing/2014/main" val="585157400"/>
                    </a:ext>
                  </a:extLst>
                </a:gridCol>
                <a:gridCol w="4421910">
                  <a:extLst>
                    <a:ext uri="{9D8B030D-6E8A-4147-A177-3AD203B41FA5}">
                      <a16:colId xmlns:a16="http://schemas.microsoft.com/office/drawing/2014/main" val="1785662607"/>
                    </a:ext>
                  </a:extLst>
                </a:gridCol>
              </a:tblGrid>
              <a:tr h="370840">
                <a:tc>
                  <a:txBody>
                    <a:bodyPr/>
                    <a:lstStyle/>
                    <a:p>
                      <a:pPr marL="0" lvl="0" indent="0" algn="l">
                        <a:lnSpc>
                          <a:spcPct val="150000"/>
                        </a:lnSpc>
                        <a:spcBef>
                          <a:spcPts val="0"/>
                        </a:spcBef>
                        <a:buFont typeface="Arial" panose="020B0604020202020204" pitchFamily="34" charset="0"/>
                        <a:buNone/>
                      </a:pPr>
                      <a:r>
                        <a:rPr lang="en-GB" sz="1600" b="1" dirty="0">
                          <a:solidFill>
                            <a:srgbClr val="0C0101"/>
                          </a:solidFill>
                          <a:latin typeface="Verdana Pro Light" panose="020B0304030504040204" pitchFamily="34" charset="0"/>
                        </a:rPr>
                        <a:t>Demographics</a:t>
                      </a:r>
                    </a:p>
                    <a:p>
                      <a:pPr marL="342900" lvl="0" indent="-342900" algn="l">
                        <a:lnSpc>
                          <a:spcPct val="150000"/>
                        </a:lnSpc>
                        <a:spcBef>
                          <a:spcPts val="0"/>
                        </a:spcBef>
                        <a:buFont typeface="Arial" panose="020B0604020202020204" pitchFamily="34" charset="0"/>
                        <a:buChar char="•"/>
                      </a:pPr>
                      <a:r>
                        <a:rPr lang="en-GB" sz="1600" b="0" dirty="0">
                          <a:solidFill>
                            <a:srgbClr val="0C0101"/>
                          </a:solidFill>
                          <a:latin typeface="Verdana Pro Light" panose="020B0304030504040204" pitchFamily="34" charset="0"/>
                        </a:rPr>
                        <a:t>Sexuality </a:t>
                      </a:r>
                    </a:p>
                    <a:p>
                      <a:pPr marL="342900" lvl="0" indent="-342900" algn="l">
                        <a:lnSpc>
                          <a:spcPct val="150000"/>
                        </a:lnSpc>
                        <a:spcBef>
                          <a:spcPts val="0"/>
                        </a:spcBef>
                        <a:buFont typeface="Arial" panose="020B0604020202020204" pitchFamily="34" charset="0"/>
                        <a:buChar char="•"/>
                      </a:pPr>
                      <a:r>
                        <a:rPr lang="en-GB" sz="1600" b="0" dirty="0">
                          <a:solidFill>
                            <a:srgbClr val="0C0101"/>
                          </a:solidFill>
                          <a:latin typeface="Verdana Pro Light" panose="020B0304030504040204" pitchFamily="34" charset="0"/>
                        </a:rPr>
                        <a:t>Gender identity</a:t>
                      </a:r>
                    </a:p>
                    <a:p>
                      <a:pPr marL="342900" lvl="0" indent="-342900" algn="l">
                        <a:lnSpc>
                          <a:spcPct val="150000"/>
                        </a:lnSpc>
                        <a:spcBef>
                          <a:spcPts val="0"/>
                        </a:spcBef>
                        <a:buFont typeface="Arial" panose="020B0604020202020204" pitchFamily="34" charset="0"/>
                        <a:buChar char="•"/>
                      </a:pPr>
                      <a:r>
                        <a:rPr lang="en-GB" sz="1600" b="0" dirty="0">
                          <a:solidFill>
                            <a:srgbClr val="0C0101"/>
                          </a:solidFill>
                          <a:latin typeface="Verdana Pro Light" panose="020B0304030504040204" pitchFamily="34" charset="0"/>
                        </a:rPr>
                        <a:t>Age</a:t>
                      </a:r>
                    </a:p>
                    <a:p>
                      <a:pPr marL="342900" lvl="0" indent="-342900" algn="l">
                        <a:lnSpc>
                          <a:spcPct val="150000"/>
                        </a:lnSpc>
                        <a:spcBef>
                          <a:spcPts val="0"/>
                        </a:spcBef>
                        <a:buFont typeface="Arial" panose="020B0604020202020204" pitchFamily="34" charset="0"/>
                        <a:buChar char="•"/>
                      </a:pPr>
                      <a:r>
                        <a:rPr lang="en-GB" sz="1600" b="0" dirty="0">
                          <a:solidFill>
                            <a:srgbClr val="0C0101"/>
                          </a:solidFill>
                          <a:latin typeface="Verdana Pro Light" panose="020B0304030504040204" pitchFamily="34" charset="0"/>
                        </a:rPr>
                        <a:t>Location </a:t>
                      </a:r>
                    </a:p>
                    <a:p>
                      <a:pPr marL="342900" lvl="0" indent="-342900" algn="l">
                        <a:lnSpc>
                          <a:spcPct val="150000"/>
                        </a:lnSpc>
                        <a:spcBef>
                          <a:spcPts val="0"/>
                        </a:spcBef>
                        <a:buFont typeface="Arial" panose="020B0604020202020204" pitchFamily="34" charset="0"/>
                        <a:buChar char="•"/>
                      </a:pPr>
                      <a:r>
                        <a:rPr lang="en-GB" sz="1600" b="0" dirty="0">
                          <a:solidFill>
                            <a:srgbClr val="0C0101"/>
                          </a:solidFill>
                          <a:latin typeface="Verdana Pro Light" panose="020B0304030504040204" pitchFamily="34" charset="0"/>
                        </a:rPr>
                        <a:t>Disability </a:t>
                      </a:r>
                    </a:p>
                    <a:p>
                      <a:pPr marL="342900" lvl="0" indent="-342900" algn="l">
                        <a:lnSpc>
                          <a:spcPct val="150000"/>
                        </a:lnSpc>
                        <a:spcBef>
                          <a:spcPts val="0"/>
                        </a:spcBef>
                        <a:buFont typeface="Arial" panose="020B0604020202020204" pitchFamily="34" charset="0"/>
                        <a:buChar char="•"/>
                      </a:pPr>
                      <a:r>
                        <a:rPr lang="en-GB" sz="1600" b="0" dirty="0">
                          <a:solidFill>
                            <a:srgbClr val="0C0101"/>
                          </a:solidFill>
                          <a:latin typeface="Verdana Pro Light" panose="020B0304030504040204" pitchFamily="34" charset="0"/>
                        </a:rPr>
                        <a:t>Ethnicity or cultural identity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50000"/>
                        </a:lnSpc>
                        <a:spcBef>
                          <a:spcPts val="0"/>
                        </a:spcBef>
                        <a:buFont typeface="Arial" panose="020B0604020202020204" pitchFamily="34" charset="0"/>
                        <a:buNone/>
                      </a:pPr>
                      <a:r>
                        <a:rPr lang="en-GB" sz="1600" b="1" dirty="0">
                          <a:solidFill>
                            <a:srgbClr val="0C0101"/>
                          </a:solidFill>
                          <a:latin typeface="Verdana Pro Light" panose="020B0304030504040204" pitchFamily="34" charset="0"/>
                        </a:rPr>
                        <a:t>Behaviour:</a:t>
                      </a:r>
                      <a:endParaRPr lang="en-GB" sz="1600" b="0" dirty="0">
                        <a:solidFill>
                          <a:srgbClr val="0C0101"/>
                        </a:solidFill>
                        <a:latin typeface="Verdana Pro Light" panose="020B0304030504040204" pitchFamily="34" charset="0"/>
                      </a:endParaRPr>
                    </a:p>
                    <a:p>
                      <a:pPr marL="342900" lvl="0" indent="-342900" algn="l">
                        <a:lnSpc>
                          <a:spcPct val="150000"/>
                        </a:lnSpc>
                        <a:spcBef>
                          <a:spcPts val="0"/>
                        </a:spcBef>
                        <a:buFont typeface="Arial" panose="020B0604020202020204" pitchFamily="34" charset="0"/>
                        <a:buChar char="•"/>
                      </a:pPr>
                      <a:r>
                        <a:rPr lang="en-GB" sz="1600" b="0" dirty="0">
                          <a:solidFill>
                            <a:srgbClr val="0C0101"/>
                          </a:solidFill>
                          <a:latin typeface="Verdana Pro Light" panose="020B0304030504040204" pitchFamily="34" charset="0"/>
                        </a:rPr>
                        <a:t>How often do they attend?</a:t>
                      </a:r>
                    </a:p>
                    <a:p>
                      <a:pPr marL="342900" lvl="0" indent="-342900" algn="l">
                        <a:lnSpc>
                          <a:spcPct val="150000"/>
                        </a:lnSpc>
                        <a:spcBef>
                          <a:spcPts val="0"/>
                        </a:spcBef>
                        <a:buFont typeface="Arial" panose="020B0604020202020204" pitchFamily="34" charset="0"/>
                        <a:buChar char="•"/>
                      </a:pPr>
                      <a:r>
                        <a:rPr lang="en-GB" sz="1600" b="0" dirty="0">
                          <a:solidFill>
                            <a:srgbClr val="0C0101"/>
                          </a:solidFill>
                          <a:latin typeface="Verdana Pro Light" panose="020B0304030504040204" pitchFamily="34" charset="0"/>
                        </a:rPr>
                        <a:t>What do they think about your choir? </a:t>
                      </a:r>
                    </a:p>
                    <a:p>
                      <a:pPr marL="342900" lvl="0" indent="-342900" algn="l">
                        <a:lnSpc>
                          <a:spcPct val="150000"/>
                        </a:lnSpc>
                        <a:spcBef>
                          <a:spcPts val="0"/>
                        </a:spcBef>
                        <a:buFont typeface="Arial" panose="020B0604020202020204" pitchFamily="34" charset="0"/>
                        <a:buChar char="•"/>
                      </a:pPr>
                      <a:r>
                        <a:rPr lang="en-GB" sz="1600" b="0" dirty="0">
                          <a:solidFill>
                            <a:srgbClr val="0C0101"/>
                          </a:solidFill>
                          <a:latin typeface="Verdana Pro Light" panose="020B0304030504040204" pitchFamily="34" charset="0"/>
                        </a:rPr>
                        <a:t>What difference do you make to their lives? </a:t>
                      </a:r>
                    </a:p>
                    <a:p>
                      <a:pPr marL="342900" lvl="0" indent="-342900" algn="l">
                        <a:lnSpc>
                          <a:spcPct val="150000"/>
                        </a:lnSpc>
                        <a:spcBef>
                          <a:spcPts val="0"/>
                        </a:spcBef>
                        <a:buFont typeface="Arial" panose="020B0604020202020204" pitchFamily="34" charset="0"/>
                        <a:buChar char="•"/>
                      </a:pPr>
                      <a:r>
                        <a:rPr lang="en-GB" sz="1600" b="0" dirty="0">
                          <a:solidFill>
                            <a:srgbClr val="0C0101"/>
                          </a:solidFill>
                          <a:latin typeface="Verdana Pro Light" panose="020B0304030504040204" pitchFamily="34" charset="0"/>
                        </a:rPr>
                        <a:t>What do they want from your choir? </a:t>
                      </a:r>
                    </a:p>
                    <a:p>
                      <a:pPr marL="342900" lvl="0" indent="-342900" algn="l">
                        <a:lnSpc>
                          <a:spcPct val="150000"/>
                        </a:lnSpc>
                        <a:spcBef>
                          <a:spcPts val="0"/>
                        </a:spcBef>
                        <a:buFont typeface="Arial" panose="020B0604020202020204" pitchFamily="34" charset="0"/>
                        <a:buChar char="•"/>
                      </a:pPr>
                      <a:r>
                        <a:rPr lang="en-GB" sz="1600" b="0" dirty="0">
                          <a:solidFill>
                            <a:srgbClr val="0C0101"/>
                          </a:solidFill>
                          <a:latin typeface="Verdana Pro Light" panose="020B0304030504040204" pitchFamily="34" charset="0"/>
                        </a:rPr>
                        <a:t>Would they bring a friend? </a:t>
                      </a:r>
                    </a:p>
                    <a:p>
                      <a:endParaRPr lang="en-GB" sz="1600" b="0" dirty="0">
                        <a:solidFill>
                          <a:srgbClr val="0C0101"/>
                        </a:solidFill>
                        <a:latin typeface="Verdana Pro Light" panose="020B03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5699651"/>
                  </a:ext>
                </a:extLst>
              </a:tr>
            </a:tbl>
          </a:graphicData>
        </a:graphic>
      </p:graphicFrame>
    </p:spTree>
    <p:extLst>
      <p:ext uri="{BB962C8B-B14F-4D97-AF65-F5344CB8AC3E}">
        <p14:creationId xmlns:p14="http://schemas.microsoft.com/office/powerpoint/2010/main" val="313734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r>
              <a:rPr lang="en-GB" sz="2400" b="1" kern="0" dirty="0">
                <a:effectLst/>
                <a:latin typeface="Museo Cyrl 700" panose="02000000000000000000" pitchFamily="50" charset="0"/>
              </a:rPr>
              <a:t>What will we cover today?</a:t>
            </a:r>
          </a:p>
          <a:p>
            <a:pPr algn="l"/>
            <a:endParaRPr lang="en-GB" sz="1600" b="1" kern="0" dirty="0">
              <a:latin typeface="Verdana Pro Light" panose="020B0304030504040204" pitchFamily="34" charset="0"/>
            </a:endParaRPr>
          </a:p>
          <a:p>
            <a:pPr marL="342900" lvl="0" indent="-342900" algn="l">
              <a:buFont typeface="Symbol" panose="05050102010706020507" pitchFamily="18" charset="2"/>
              <a:buChar char=""/>
            </a:pPr>
            <a:r>
              <a:rPr lang="en-GB" sz="1800" dirty="0">
                <a:solidFill>
                  <a:srgbClr val="0D0D0D"/>
                </a:solidFill>
                <a:effectLst/>
                <a:latin typeface="Verdana Pro Light" panose="020B0304030504040204" pitchFamily="34" charset="0"/>
                <a:ea typeface="Times New Roman" panose="02020603050405020304" pitchFamily="18" charset="0"/>
              </a:rPr>
              <a:t>What is Audience Development?</a:t>
            </a:r>
          </a:p>
          <a:p>
            <a:pPr lvl="0" algn="l"/>
            <a:endParaRPr lang="en-GB" sz="1800" dirty="0">
              <a:effectLst/>
              <a:latin typeface="Verdana Pro Light" panose="020B0304030504040204" pitchFamily="34" charset="0"/>
              <a:ea typeface="Times New Roman" panose="02020603050405020304" pitchFamily="18" charset="0"/>
            </a:endParaRPr>
          </a:p>
          <a:p>
            <a:pPr marL="342900" lvl="0" indent="-342900" algn="l">
              <a:buFont typeface="Symbol" panose="05050102010706020507" pitchFamily="18" charset="2"/>
              <a:buChar char=""/>
            </a:pPr>
            <a:r>
              <a:rPr lang="en-GB" sz="1800" dirty="0">
                <a:solidFill>
                  <a:srgbClr val="0D0D0D"/>
                </a:solidFill>
                <a:effectLst/>
                <a:latin typeface="Verdana Pro Light" panose="020B0304030504040204" pitchFamily="34" charset="0"/>
                <a:ea typeface="Times New Roman" panose="02020603050405020304" pitchFamily="18" charset="0"/>
              </a:rPr>
              <a:t>Ten steps to create and deliver your own Audience Development Plan:</a:t>
            </a:r>
            <a:br>
              <a:rPr lang="en-GB" sz="1800" dirty="0">
                <a:solidFill>
                  <a:srgbClr val="0D0D0D"/>
                </a:solidFill>
                <a:effectLst/>
                <a:latin typeface="Verdana Pro Light" panose="020B0304030504040204" pitchFamily="34" charset="0"/>
                <a:ea typeface="Times New Roman" panose="02020603050405020304" pitchFamily="18" charset="0"/>
              </a:rPr>
            </a:br>
            <a:r>
              <a:rPr lang="en-GB" sz="1800" dirty="0">
                <a:solidFill>
                  <a:srgbClr val="0D0D0D"/>
                </a:solidFill>
                <a:effectLst/>
                <a:latin typeface="Verdana Pro Light" panose="020B0304030504040204" pitchFamily="34" charset="0"/>
                <a:ea typeface="Times New Roman" panose="02020603050405020304" pitchFamily="18" charset="0"/>
              </a:rPr>
              <a:t>- Strategy</a:t>
            </a:r>
            <a:br>
              <a:rPr lang="en-GB" sz="1800" dirty="0">
                <a:solidFill>
                  <a:srgbClr val="0D0D0D"/>
                </a:solidFill>
                <a:effectLst/>
                <a:latin typeface="Verdana Pro Light" panose="020B0304030504040204" pitchFamily="34" charset="0"/>
                <a:ea typeface="Times New Roman" panose="02020603050405020304" pitchFamily="18" charset="0"/>
              </a:rPr>
            </a:br>
            <a:r>
              <a:rPr lang="en-GB" sz="1800" dirty="0">
                <a:solidFill>
                  <a:srgbClr val="0D0D0D"/>
                </a:solidFill>
                <a:effectLst/>
                <a:latin typeface="Verdana Pro Light" panose="020B0304030504040204" pitchFamily="34" charset="0"/>
                <a:ea typeface="Times New Roman" panose="02020603050405020304" pitchFamily="18" charset="0"/>
              </a:rPr>
              <a:t>- Activity</a:t>
            </a:r>
            <a:br>
              <a:rPr lang="en-GB" sz="1800" dirty="0">
                <a:solidFill>
                  <a:srgbClr val="0D0D0D"/>
                </a:solidFill>
                <a:effectLst/>
                <a:latin typeface="Verdana Pro Light" panose="020B0304030504040204" pitchFamily="34" charset="0"/>
                <a:ea typeface="Times New Roman" panose="02020603050405020304" pitchFamily="18" charset="0"/>
              </a:rPr>
            </a:br>
            <a:r>
              <a:rPr lang="en-GB" sz="1800" dirty="0">
                <a:solidFill>
                  <a:srgbClr val="0D0D0D"/>
                </a:solidFill>
                <a:effectLst/>
                <a:latin typeface="Verdana Pro Light" panose="020B0304030504040204" pitchFamily="34" charset="0"/>
                <a:ea typeface="Times New Roman" panose="02020603050405020304" pitchFamily="18" charset="0"/>
              </a:rPr>
              <a:t>- Learning</a:t>
            </a:r>
          </a:p>
          <a:p>
            <a:pPr lvl="0" algn="l"/>
            <a:endParaRPr lang="en-GB" sz="1800" dirty="0">
              <a:effectLst/>
              <a:latin typeface="Verdana Pro Light" panose="020B0304030504040204" pitchFamily="34" charset="0"/>
              <a:ea typeface="Times New Roman" panose="02020603050405020304" pitchFamily="18" charset="0"/>
            </a:endParaRPr>
          </a:p>
          <a:p>
            <a:pPr marL="342900" lvl="0" indent="-342900" algn="l">
              <a:buFont typeface="Symbol" panose="05050102010706020507" pitchFamily="18" charset="2"/>
              <a:buChar char=""/>
            </a:pPr>
            <a:r>
              <a:rPr lang="en-GB" sz="1800" dirty="0">
                <a:solidFill>
                  <a:srgbClr val="0D0D0D"/>
                </a:solidFill>
                <a:effectLst/>
                <a:latin typeface="Verdana Pro Light" panose="020B0304030504040204" pitchFamily="34" charset="0"/>
                <a:ea typeface="Times New Roman" panose="02020603050405020304" pitchFamily="18" charset="0"/>
              </a:rPr>
              <a:t>Group Discussion &amp; Advice Surgery</a:t>
            </a:r>
            <a:endParaRPr lang="en-GB" sz="1800" dirty="0">
              <a:effectLst/>
              <a:latin typeface="Verdana Pro Light" panose="020B0304030504040204" pitchFamily="34" charset="0"/>
              <a:ea typeface="Times New Roman" panose="02020603050405020304" pitchFamily="18" charset="0"/>
            </a:endParaRPr>
          </a:p>
          <a:p>
            <a:pPr algn="l"/>
            <a:endParaRPr lang="en-GB" sz="2400" b="1" kern="0" dirty="0">
              <a:effectLst/>
              <a:latin typeface="Museo"/>
            </a:endParaRPr>
          </a:p>
        </p:txBody>
      </p:sp>
    </p:spTree>
    <p:extLst>
      <p:ext uri="{BB962C8B-B14F-4D97-AF65-F5344CB8AC3E}">
        <p14:creationId xmlns:p14="http://schemas.microsoft.com/office/powerpoint/2010/main" val="3371413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a:bodyPr>
          <a:lstStyle/>
          <a:p>
            <a:pPr algn="l"/>
            <a:r>
              <a:rPr lang="en-GB" sz="2000" b="1" kern="0" dirty="0">
                <a:effectLst/>
                <a:latin typeface="Museo Cyrl 700" panose="02000000000000000000" pitchFamily="50" charset="0"/>
              </a:rPr>
              <a:t>How to collect this data?</a:t>
            </a:r>
          </a:p>
          <a:p>
            <a:pPr algn="l"/>
            <a:endParaRPr lang="en-GB" sz="1600" b="1" kern="0" dirty="0">
              <a:latin typeface="Verdana Pro Light" panose="020B0304030504040204" pitchFamily="34" charset="0"/>
            </a:endParaRP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Member surveys </a:t>
            </a:r>
            <a:endParaRPr lang="en-GB" sz="1800" dirty="0">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Attendance Registers</a:t>
            </a:r>
            <a:r>
              <a:rPr lang="en-GB" sz="1800" b="1" dirty="0">
                <a:effectLst/>
                <a:latin typeface="Verdana Pro Light" panose="020B0304030504040204" pitchFamily="34" charset="0"/>
                <a:ea typeface="Times New Roman" panose="02020603050405020304" pitchFamily="18" charset="0"/>
                <a:cs typeface="Times New Roman" panose="02020603050405020304" pitchFamily="18" charset="0"/>
              </a:rPr>
              <a:t> </a:t>
            </a:r>
            <a:endParaRPr lang="en-GB" sz="1800" b="1" dirty="0">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Box Office Information</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Online audience surveys </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Physical audience surveys </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Open discussions with choir members</a:t>
            </a:r>
            <a:endParaRPr lang="en-GB" sz="1800" dirty="0">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Ask social media followers for feedback</a:t>
            </a:r>
            <a:endParaRPr lang="en-GB" sz="1800" dirty="0">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Anecdotal feedback</a:t>
            </a:r>
            <a:endParaRPr lang="en-GB" sz="1800" b="1" kern="0" dirty="0">
              <a:effectLst/>
              <a:latin typeface="Verdana Pro Light" panose="020B0304030504040204" pitchFamily="34" charset="0"/>
            </a:endParaRPr>
          </a:p>
        </p:txBody>
      </p:sp>
    </p:spTree>
    <p:extLst>
      <p:ext uri="{BB962C8B-B14F-4D97-AF65-F5344CB8AC3E}">
        <p14:creationId xmlns:p14="http://schemas.microsoft.com/office/powerpoint/2010/main" val="37398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859358" y="1814775"/>
            <a:ext cx="10473283" cy="4706929"/>
          </a:xfrm>
          <a:solidFill>
            <a:srgbClr val="FFE07D"/>
          </a:solidFill>
        </p:spPr>
        <p:txBody>
          <a:bodyPr lIns="288000" tIns="288000" rIns="288000" bIns="288000">
            <a:normAutofit/>
          </a:bodyPr>
          <a:lstStyle/>
          <a:p>
            <a:pPr algn="l"/>
            <a:r>
              <a:rPr lang="en-GB" sz="2000" b="1" kern="0" dirty="0">
                <a:effectLst/>
                <a:latin typeface="Museo Cyrl 700" panose="02000000000000000000" pitchFamily="50" charset="0"/>
              </a:rPr>
              <a:t>Segmenting your Audiences</a:t>
            </a:r>
          </a:p>
          <a:p>
            <a:pPr algn="l"/>
            <a:endParaRPr lang="en-GB" dirty="0"/>
          </a:p>
          <a:p>
            <a:pPr marL="228600" algn="l">
              <a:lnSpc>
                <a:spcPct val="170000"/>
              </a:lnSpc>
              <a:spcBef>
                <a:spcPts val="0"/>
              </a:spcBef>
            </a:pPr>
            <a:endParaRPr lang="en-GB" dirty="0"/>
          </a:p>
          <a:p>
            <a:pPr algn="l"/>
            <a:endParaRPr lang="en-GB" sz="2400" b="1" kern="0" dirty="0">
              <a:effectLst/>
              <a:latin typeface="Museo"/>
            </a:endParaRPr>
          </a:p>
        </p:txBody>
      </p:sp>
      <p:graphicFrame>
        <p:nvGraphicFramePr>
          <p:cNvPr id="4" name="Table 3">
            <a:extLst>
              <a:ext uri="{FF2B5EF4-FFF2-40B4-BE49-F238E27FC236}">
                <a16:creationId xmlns:a16="http://schemas.microsoft.com/office/drawing/2014/main" id="{9F4FB5A3-C6DC-7F29-F945-895A6C6DA7F7}"/>
              </a:ext>
            </a:extLst>
          </p:cNvPr>
          <p:cNvGraphicFramePr>
            <a:graphicFrameLocks noGrp="1"/>
          </p:cNvGraphicFramePr>
          <p:nvPr>
            <p:extLst>
              <p:ext uri="{D42A27DB-BD31-4B8C-83A1-F6EECF244321}">
                <p14:modId xmlns:p14="http://schemas.microsoft.com/office/powerpoint/2010/main" val="3900874681"/>
              </p:ext>
            </p:extLst>
          </p:nvPr>
        </p:nvGraphicFramePr>
        <p:xfrm>
          <a:off x="1188473" y="2599714"/>
          <a:ext cx="9815052" cy="3607308"/>
        </p:xfrm>
        <a:graphic>
          <a:graphicData uri="http://schemas.openxmlformats.org/drawingml/2006/table">
            <a:tbl>
              <a:tblPr firstRow="1" bandRow="1">
                <a:tableStyleId>{5C22544A-7EE6-4342-B048-85BDC9FD1C3A}</a:tableStyleId>
              </a:tblPr>
              <a:tblGrid>
                <a:gridCol w="4907526">
                  <a:extLst>
                    <a:ext uri="{9D8B030D-6E8A-4147-A177-3AD203B41FA5}">
                      <a16:colId xmlns:a16="http://schemas.microsoft.com/office/drawing/2014/main" val="585157400"/>
                    </a:ext>
                  </a:extLst>
                </a:gridCol>
                <a:gridCol w="4907526">
                  <a:extLst>
                    <a:ext uri="{9D8B030D-6E8A-4147-A177-3AD203B41FA5}">
                      <a16:colId xmlns:a16="http://schemas.microsoft.com/office/drawing/2014/main" val="1785662607"/>
                    </a:ext>
                  </a:extLst>
                </a:gridCol>
              </a:tblGrid>
              <a:tr h="0">
                <a:tc>
                  <a:txBody>
                    <a:bodyPr/>
                    <a:lstStyle/>
                    <a:p>
                      <a:pPr marL="0" lvl="0" indent="0" algn="l">
                        <a:lnSpc>
                          <a:spcPct val="150000"/>
                        </a:lnSpc>
                        <a:spcBef>
                          <a:spcPts val="0"/>
                        </a:spcBef>
                        <a:buFont typeface="Arial" panose="020B0604020202020204" pitchFamily="34" charset="0"/>
                        <a:buNone/>
                      </a:pPr>
                      <a:r>
                        <a:rPr lang="en-GB" sz="1400" b="1" dirty="0">
                          <a:solidFill>
                            <a:srgbClr val="0C0101"/>
                          </a:solidFill>
                          <a:latin typeface="Verdana Pro Light" panose="020B0304030504040204" pitchFamily="34" charset="0"/>
                        </a:rPr>
                        <a:t>By Frequency</a:t>
                      </a:r>
                    </a:p>
                    <a:p>
                      <a:pPr marL="342900" lvl="0" indent="-342900" algn="l">
                        <a:lnSpc>
                          <a:spcPct val="170000"/>
                        </a:lnSpc>
                        <a:spcBef>
                          <a:spcPts val="0"/>
                        </a:spcBef>
                        <a:buFont typeface="Symbol" panose="05050102010706020507" pitchFamily="18" charset="2"/>
                        <a:buChar char=""/>
                      </a:pPr>
                      <a:r>
                        <a:rPr lang="en-GB" sz="1300" b="0" dirty="0">
                          <a:solidFill>
                            <a:schemeClr val="tx2"/>
                          </a:solidFill>
                          <a:latin typeface="Verdana Pro Light" panose="020B0304030504040204" pitchFamily="34" charset="0"/>
                        </a:rPr>
                        <a:t>Very loyal, regular audiences who attend most performances</a:t>
                      </a:r>
                    </a:p>
                    <a:p>
                      <a:pPr marL="342900" lvl="0" indent="-342900" algn="l">
                        <a:lnSpc>
                          <a:spcPct val="170000"/>
                        </a:lnSpc>
                        <a:spcBef>
                          <a:spcPts val="0"/>
                        </a:spcBef>
                        <a:buFont typeface="Symbol" panose="05050102010706020507" pitchFamily="18" charset="2"/>
                        <a:buChar char=""/>
                      </a:pPr>
                      <a:r>
                        <a:rPr lang="en-GB" sz="1300" b="0" dirty="0">
                          <a:solidFill>
                            <a:schemeClr val="tx2"/>
                          </a:solidFill>
                          <a:latin typeface="Verdana Pro Light" panose="020B0304030504040204" pitchFamily="34" charset="0"/>
                        </a:rPr>
                        <a:t>Loyal audiences who attend once a year</a:t>
                      </a:r>
                    </a:p>
                    <a:p>
                      <a:pPr marL="342900" lvl="0" indent="-342900" algn="l">
                        <a:lnSpc>
                          <a:spcPct val="170000"/>
                        </a:lnSpc>
                        <a:spcBef>
                          <a:spcPts val="0"/>
                        </a:spcBef>
                        <a:buFont typeface="Symbol" panose="05050102010706020507" pitchFamily="18" charset="2"/>
                        <a:buChar char=""/>
                      </a:pPr>
                      <a:r>
                        <a:rPr lang="en-GB" sz="1300" b="0" dirty="0">
                          <a:solidFill>
                            <a:schemeClr val="tx2"/>
                          </a:solidFill>
                          <a:latin typeface="Verdana Pro Light" panose="020B0304030504040204" pitchFamily="34" charset="0"/>
                        </a:rPr>
                        <a:t>Infrequent audiences who occasionally attend</a:t>
                      </a:r>
                    </a:p>
                    <a:p>
                      <a:pPr marL="342900" lvl="0" indent="-342900" algn="l">
                        <a:lnSpc>
                          <a:spcPct val="170000"/>
                        </a:lnSpc>
                        <a:spcBef>
                          <a:spcPts val="0"/>
                        </a:spcBef>
                        <a:buFont typeface="Symbol" panose="05050102010706020507" pitchFamily="18" charset="2"/>
                        <a:buChar char=""/>
                      </a:pPr>
                      <a:r>
                        <a:rPr lang="en-GB" sz="1300" b="0" dirty="0">
                          <a:solidFill>
                            <a:schemeClr val="tx2"/>
                          </a:solidFill>
                          <a:latin typeface="Verdana Pro Light" panose="020B0304030504040204" pitchFamily="34" charset="0"/>
                        </a:rPr>
                        <a:t>First time audiences who have attended once</a:t>
                      </a:r>
                    </a:p>
                    <a:p>
                      <a:pPr marL="342900" lvl="0" indent="-342900" algn="l">
                        <a:lnSpc>
                          <a:spcPct val="170000"/>
                        </a:lnSpc>
                        <a:spcBef>
                          <a:spcPts val="0"/>
                        </a:spcBef>
                        <a:buFont typeface="Symbol" panose="05050102010706020507" pitchFamily="18" charset="2"/>
                        <a:buChar char=""/>
                      </a:pPr>
                      <a:r>
                        <a:rPr lang="en-GB" sz="1300" b="0" dirty="0">
                          <a:solidFill>
                            <a:schemeClr val="tx2"/>
                          </a:solidFill>
                          <a:latin typeface="Verdana Pro Light" panose="020B0304030504040204" pitchFamily="34" charset="0"/>
                        </a:rPr>
                        <a:t>Lapsed audiences who used to attend but have stopped</a:t>
                      </a:r>
                    </a:p>
                    <a:p>
                      <a:pPr marL="228600" algn="l">
                        <a:lnSpc>
                          <a:spcPct val="170000"/>
                        </a:lnSpc>
                        <a:spcBef>
                          <a:spcPts val="0"/>
                        </a:spcBef>
                      </a:pPr>
                      <a:r>
                        <a:rPr lang="en-GB" sz="16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50000"/>
                        </a:lnSpc>
                        <a:spcBef>
                          <a:spcPts val="0"/>
                        </a:spcBef>
                        <a:buFont typeface="Arial" panose="020B0604020202020204" pitchFamily="34" charset="0"/>
                        <a:buNone/>
                      </a:pPr>
                      <a:r>
                        <a:rPr lang="en-GB" sz="1400" b="1" dirty="0">
                          <a:solidFill>
                            <a:srgbClr val="0C0101"/>
                          </a:solidFill>
                          <a:latin typeface="Verdana Pro Light" panose="020B0304030504040204" pitchFamily="34" charset="0"/>
                        </a:rPr>
                        <a:t>By Interests:</a:t>
                      </a:r>
                      <a:endParaRPr lang="en-GB" sz="1400" b="0" dirty="0">
                        <a:solidFill>
                          <a:srgbClr val="0C0101"/>
                        </a:solidFill>
                        <a:latin typeface="Verdana Pro Light" panose="020B0304030504040204" pitchFamily="34" charset="0"/>
                      </a:endParaRPr>
                    </a:p>
                    <a:p>
                      <a:pPr marL="285750" lvl="0" indent="-285750" algn="l">
                        <a:lnSpc>
                          <a:spcPct val="150000"/>
                        </a:lnSpc>
                        <a:spcBef>
                          <a:spcPts val="0"/>
                        </a:spcBef>
                        <a:buFont typeface="Arial" panose="020B0604020202020204" pitchFamily="34" charset="0"/>
                        <a:buChar char="•"/>
                      </a:pPr>
                      <a:r>
                        <a:rPr lang="en-GB" sz="1300" b="0" dirty="0">
                          <a:solidFill>
                            <a:schemeClr val="tx2"/>
                          </a:solidFill>
                          <a:latin typeface="Verdana Pro Light" panose="020B0304030504040204" pitchFamily="34" charset="0"/>
                        </a:rPr>
                        <a:t>LGBTQ+ Celebration Audiences: interested in Pride performances &amp; LGBTQ+ celebration events</a:t>
                      </a:r>
                    </a:p>
                    <a:p>
                      <a:pPr marL="285750" lvl="0" indent="-285750" algn="l">
                        <a:lnSpc>
                          <a:spcPct val="170000"/>
                        </a:lnSpc>
                        <a:spcBef>
                          <a:spcPts val="0"/>
                        </a:spcBef>
                        <a:buFont typeface="Arial" panose="020B0604020202020204" pitchFamily="34" charset="0"/>
                        <a:buChar char="•"/>
                      </a:pPr>
                      <a:r>
                        <a:rPr lang="en-GB" sz="1300" b="0" dirty="0">
                          <a:solidFill>
                            <a:schemeClr val="tx2"/>
                          </a:solidFill>
                          <a:latin typeface="Verdana Pro Light" panose="020B0304030504040204" pitchFamily="34" charset="0"/>
                        </a:rPr>
                        <a:t>Classical Audiences: interested in attending classical choir programmes</a:t>
                      </a:r>
                    </a:p>
                    <a:p>
                      <a:pPr marL="285750" lvl="0" indent="-285750" algn="l">
                        <a:lnSpc>
                          <a:spcPct val="170000"/>
                        </a:lnSpc>
                        <a:spcBef>
                          <a:spcPts val="0"/>
                        </a:spcBef>
                        <a:buFont typeface="Arial" panose="020B0604020202020204" pitchFamily="34" charset="0"/>
                        <a:buChar char="•"/>
                      </a:pPr>
                      <a:r>
                        <a:rPr lang="en-GB" sz="1300" b="0" dirty="0">
                          <a:solidFill>
                            <a:schemeClr val="tx2"/>
                          </a:solidFill>
                          <a:latin typeface="Verdana Pro Light" panose="020B0304030504040204" pitchFamily="34" charset="0"/>
                        </a:rPr>
                        <a:t>Family &amp; Friends: people directly invited by choir members</a:t>
                      </a:r>
                    </a:p>
                    <a:p>
                      <a:pPr marL="285750" lvl="0" indent="-285750" algn="l">
                        <a:lnSpc>
                          <a:spcPct val="170000"/>
                        </a:lnSpc>
                        <a:spcBef>
                          <a:spcPts val="0"/>
                        </a:spcBef>
                        <a:buFont typeface="Arial" panose="020B0604020202020204" pitchFamily="34" charset="0"/>
                        <a:buChar char="•"/>
                      </a:pPr>
                      <a:r>
                        <a:rPr lang="en-GB" sz="1300" b="0" dirty="0">
                          <a:solidFill>
                            <a:schemeClr val="tx2"/>
                          </a:solidFill>
                          <a:latin typeface="Verdana Pro Light" panose="020B0304030504040204" pitchFamily="34" charset="0"/>
                        </a:rPr>
                        <a:t>Sondheim Superfans: will come to anything Sondheim.</a:t>
                      </a:r>
                    </a:p>
                    <a:p>
                      <a:pPr marL="285750" lvl="0" indent="-285750" algn="l">
                        <a:lnSpc>
                          <a:spcPct val="170000"/>
                        </a:lnSpc>
                        <a:spcBef>
                          <a:spcPts val="0"/>
                        </a:spcBef>
                        <a:buFont typeface="Arial" panose="020B0604020202020204" pitchFamily="34" charset="0"/>
                        <a:buChar char="•"/>
                      </a:pPr>
                      <a:r>
                        <a:rPr lang="en-GB" sz="1300" b="0" dirty="0">
                          <a:solidFill>
                            <a:schemeClr val="tx2"/>
                          </a:solidFill>
                          <a:latin typeface="Verdana Pro Light" panose="020B0304030504040204" pitchFamily="34" charset="0"/>
                        </a:rPr>
                        <a:t>Crossover Audiences: interested in anything and come to everything</a:t>
                      </a:r>
                    </a:p>
                    <a:p>
                      <a:endParaRPr lang="en-GB" sz="1600" b="0" dirty="0">
                        <a:solidFill>
                          <a:srgbClr val="0C0101"/>
                        </a:solidFill>
                        <a:latin typeface="Verdana Pro Light" panose="020B03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5699651"/>
                  </a:ext>
                </a:extLst>
              </a:tr>
            </a:tbl>
          </a:graphicData>
        </a:graphic>
      </p:graphicFrame>
    </p:spTree>
    <p:extLst>
      <p:ext uri="{BB962C8B-B14F-4D97-AF65-F5344CB8AC3E}">
        <p14:creationId xmlns:p14="http://schemas.microsoft.com/office/powerpoint/2010/main" val="334628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lnSpcReduction="10000"/>
          </a:bodyPr>
          <a:lstStyle/>
          <a:p>
            <a:pPr algn="l"/>
            <a:r>
              <a:rPr lang="en-GB" sz="2400" b="1" kern="0" dirty="0">
                <a:effectLst/>
                <a:latin typeface="Museo Cyrl 700" panose="02000000000000000000" pitchFamily="50" charset="0"/>
              </a:rPr>
              <a:t>2.2 Targeting New Audiences &amp; Members</a:t>
            </a:r>
          </a:p>
          <a:p>
            <a:pPr algn="l"/>
            <a:endParaRPr lang="en-GB" sz="1600" b="1" kern="0" dirty="0">
              <a:latin typeface="Verdana Pro Light" panose="020B0304030504040204" pitchFamily="34" charset="0"/>
            </a:endParaRPr>
          </a:p>
          <a:p>
            <a:pPr algn="l">
              <a:lnSpc>
                <a:spcPts val="1600"/>
              </a:lnSpc>
              <a:spcBef>
                <a:spcPts val="0"/>
              </a:spcBef>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What new audiences and members do you want to attract to your choir?</a:t>
            </a:r>
          </a:p>
          <a:p>
            <a:pPr algn="l">
              <a:lnSpc>
                <a:spcPts val="1600"/>
              </a:lnSpc>
              <a:spcBef>
                <a:spcPts val="0"/>
              </a:spcBef>
            </a:pP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a:p>
            <a:pPr algn="l">
              <a:lnSpc>
                <a:spcPts val="1600"/>
              </a:lnSpc>
              <a:spcBef>
                <a:spcPts val="0"/>
              </a:spcBef>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Important things to consider when deciding your priorities:</a:t>
            </a:r>
          </a:p>
          <a:p>
            <a:pPr algn="l">
              <a:lnSpc>
                <a:spcPts val="1600"/>
              </a:lnSpc>
              <a:spcBef>
                <a:spcPts val="0"/>
              </a:spcBef>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 </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What are the demographics of your local LGBTQ+ and cultural communities?</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Do your new audience priorities reflect your vision, mission and values?</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Set five-year SMART Goals</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Balance core audiences/members and new target audiences/members </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Survey or interview potential audiences or members</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Talk to people – and listen</a:t>
            </a:r>
            <a:endParaRPr lang="en-GB" sz="2400" b="1" kern="0" dirty="0">
              <a:effectLst/>
              <a:latin typeface="Verdana Pro Light" panose="020B0304030504040204" pitchFamily="34" charset="0"/>
            </a:endParaRPr>
          </a:p>
        </p:txBody>
      </p:sp>
    </p:spTree>
    <p:extLst>
      <p:ext uri="{BB962C8B-B14F-4D97-AF65-F5344CB8AC3E}">
        <p14:creationId xmlns:p14="http://schemas.microsoft.com/office/powerpoint/2010/main" val="3327095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r>
              <a:rPr lang="en-GB" sz="2800" b="1" kern="0" dirty="0">
                <a:latin typeface="Museo Cyrl 700" panose="02000000000000000000" pitchFamily="50" charset="0"/>
              </a:rPr>
              <a:t>3</a:t>
            </a:r>
            <a:r>
              <a:rPr lang="en-GB" sz="2800" b="1" kern="0" dirty="0">
                <a:effectLst/>
                <a:latin typeface="Museo Cyrl 700" panose="02000000000000000000" pitchFamily="50" charset="0"/>
              </a:rPr>
              <a:t>. What are you offering?</a:t>
            </a:r>
            <a:endParaRPr lang="en-GB" sz="2800" b="1" kern="0" dirty="0">
              <a:latin typeface="Verdana Pro Light" panose="020B0304030504040204" pitchFamily="34" charset="0"/>
            </a:endParaRPr>
          </a:p>
          <a:p>
            <a:pPr algn="l"/>
            <a:endParaRPr lang="en-GB" sz="2400" b="1" kern="0" dirty="0">
              <a:effectLst/>
              <a:latin typeface="Museo"/>
            </a:endParaRPr>
          </a:p>
        </p:txBody>
      </p:sp>
      <p:pic>
        <p:nvPicPr>
          <p:cNvPr id="4098" name="Picture 2" descr="Roma Rainbow Choir - Cromatica LGBT+ %">
            <a:extLst>
              <a:ext uri="{FF2B5EF4-FFF2-40B4-BE49-F238E27FC236}">
                <a16:creationId xmlns:a16="http://schemas.microsoft.com/office/drawing/2014/main" id="{52BA1E25-686A-D048-87DE-F17497338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700" y="2749262"/>
            <a:ext cx="5390600" cy="30696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691899-3B3F-1A0A-6AB0-93F2489C7871}"/>
              </a:ext>
            </a:extLst>
          </p:cNvPr>
          <p:cNvSpPr txBox="1"/>
          <p:nvPr/>
        </p:nvSpPr>
        <p:spPr>
          <a:xfrm>
            <a:off x="7561476" y="5874760"/>
            <a:ext cx="1229824" cy="261610"/>
          </a:xfrm>
          <a:prstGeom prst="rect">
            <a:avLst/>
          </a:prstGeom>
          <a:noFill/>
        </p:spPr>
        <p:txBody>
          <a:bodyPr wrap="none" rtlCol="0">
            <a:spAutoFit/>
          </a:bodyPr>
          <a:lstStyle/>
          <a:p>
            <a:r>
              <a:rPr lang="en-GB" sz="1100" dirty="0">
                <a:latin typeface="Museo Cyrl 300" panose="02000000000000000000" pitchFamily="50" charset="0"/>
              </a:rPr>
              <a:t>Cromatica Choir</a:t>
            </a:r>
          </a:p>
        </p:txBody>
      </p:sp>
    </p:spTree>
    <p:extLst>
      <p:ext uri="{BB962C8B-B14F-4D97-AF65-F5344CB8AC3E}">
        <p14:creationId xmlns:p14="http://schemas.microsoft.com/office/powerpoint/2010/main" val="3025509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fontScale="92500" lnSpcReduction="20000"/>
          </a:bodyPr>
          <a:lstStyle/>
          <a:p>
            <a:pPr algn="l"/>
            <a:r>
              <a:rPr lang="en-GB" sz="2400" b="1" kern="0" dirty="0">
                <a:effectLst/>
                <a:latin typeface="Museo Cyrl 700" panose="02000000000000000000" pitchFamily="50" charset="0"/>
              </a:rPr>
              <a:t>Your Programme</a:t>
            </a:r>
          </a:p>
          <a:p>
            <a:pPr algn="l"/>
            <a:endParaRPr lang="en-GB" sz="1600" b="1" kern="0" dirty="0">
              <a:latin typeface="Verdana Pro Light" panose="020B0304030504040204" pitchFamily="34" charset="0"/>
            </a:endParaRPr>
          </a:p>
          <a:p>
            <a:pPr algn="l">
              <a:lnSpc>
                <a:spcPts val="1600"/>
              </a:lnSpc>
              <a:spcBef>
                <a:spcPts val="0"/>
              </a:spcBef>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Review what it is you offer your members and audiences, and ask yourself if it reflects their needs and interests?</a:t>
            </a:r>
          </a:p>
          <a:p>
            <a:pPr algn="l">
              <a:lnSpc>
                <a:spcPts val="1600"/>
              </a:lnSpc>
              <a:spcBef>
                <a:spcPts val="0"/>
              </a:spcBef>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 </a:t>
            </a:r>
          </a:p>
          <a:p>
            <a:pPr algn="l">
              <a:lnSpc>
                <a:spcPts val="1600"/>
              </a:lnSpc>
              <a:spcBef>
                <a:spcPts val="0"/>
              </a:spcBef>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Programme Elements to consider could include:</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Repertoire</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Performances &amp; Concerts</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Collaborations &amp; Commissions</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Performance &amp; Rehearsal Venues</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Rehearsals</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Workshops, Learning &amp; Skills Activities</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Community Outreach &amp; Engagement</a:t>
            </a:r>
            <a:endParaRPr lang="en-GB" sz="2400" b="1" kern="0" dirty="0">
              <a:effectLst/>
              <a:latin typeface="Museo"/>
            </a:endParaRPr>
          </a:p>
        </p:txBody>
      </p:sp>
    </p:spTree>
    <p:extLst>
      <p:ext uri="{BB962C8B-B14F-4D97-AF65-F5344CB8AC3E}">
        <p14:creationId xmlns:p14="http://schemas.microsoft.com/office/powerpoint/2010/main" val="433532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a:bodyPr>
          <a:lstStyle/>
          <a:p>
            <a:pPr algn="l"/>
            <a:r>
              <a:rPr lang="en-GB" sz="2400" b="1" kern="0" dirty="0">
                <a:effectLst/>
                <a:latin typeface="Museo Cyrl 700" panose="02000000000000000000" pitchFamily="50" charset="0"/>
              </a:rPr>
              <a:t>Your Musical Director</a:t>
            </a:r>
          </a:p>
          <a:p>
            <a:pPr algn="l"/>
            <a:endParaRPr lang="en-GB" sz="1600" b="1" kern="0" dirty="0">
              <a:latin typeface="Verdana Pro Light" panose="020B0304030504040204" pitchFamily="34" charset="0"/>
            </a:endParaRPr>
          </a:p>
          <a:p>
            <a:pPr algn="l">
              <a:lnSpc>
                <a:spcPts val="1600"/>
              </a:lnSpc>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Find the right musical director for your Vision.</a:t>
            </a:r>
          </a:p>
          <a:p>
            <a:pPr algn="l">
              <a:lnSpc>
                <a:spcPts val="1600"/>
              </a:lnSpc>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 </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What is their role in your choir?</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Do they understand and believe in your Mission, Vision and Values?</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Do they listen and are they willing to try new things?</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Are they excited by your choir’s purpose?</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Are they right for your choir?</a:t>
            </a:r>
          </a:p>
        </p:txBody>
      </p:sp>
    </p:spTree>
    <p:extLst>
      <p:ext uri="{BB962C8B-B14F-4D97-AF65-F5344CB8AC3E}">
        <p14:creationId xmlns:p14="http://schemas.microsoft.com/office/powerpoint/2010/main" val="2960238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r>
              <a:rPr lang="en-GB" sz="2800" b="1" kern="0" dirty="0">
                <a:effectLst/>
                <a:latin typeface="Museo Cyrl 700" panose="02000000000000000000" pitchFamily="50" charset="0"/>
              </a:rPr>
              <a:t>4. Set Your Goals</a:t>
            </a:r>
            <a:endParaRPr lang="en-GB" sz="2800" b="1" kern="0" dirty="0">
              <a:latin typeface="Verdana Pro Light" panose="020B0304030504040204" pitchFamily="34" charset="0"/>
            </a:endParaRPr>
          </a:p>
          <a:p>
            <a:pPr algn="l"/>
            <a:endParaRPr lang="en-GB" sz="2400" b="1" kern="0" dirty="0">
              <a:effectLst/>
              <a:latin typeface="Museo"/>
            </a:endParaRPr>
          </a:p>
        </p:txBody>
      </p:sp>
      <p:pic>
        <p:nvPicPr>
          <p:cNvPr id="7" name="Picture 6">
            <a:extLst>
              <a:ext uri="{FF2B5EF4-FFF2-40B4-BE49-F238E27FC236}">
                <a16:creationId xmlns:a16="http://schemas.microsoft.com/office/drawing/2014/main" id="{014399F9-6040-115E-2D82-0C1B91A34802}"/>
              </a:ext>
            </a:extLst>
          </p:cNvPr>
          <p:cNvPicPr>
            <a:picLocks noChangeAspect="1"/>
          </p:cNvPicPr>
          <p:nvPr/>
        </p:nvPicPr>
        <p:blipFill>
          <a:blip r:embed="rId3"/>
          <a:stretch>
            <a:fillRect/>
          </a:stretch>
        </p:blipFill>
        <p:spPr>
          <a:xfrm>
            <a:off x="4054039" y="3030640"/>
            <a:ext cx="4083922" cy="2935657"/>
          </a:xfrm>
          <a:prstGeom prst="rect">
            <a:avLst/>
          </a:prstGeom>
        </p:spPr>
      </p:pic>
    </p:spTree>
    <p:extLst>
      <p:ext uri="{BB962C8B-B14F-4D97-AF65-F5344CB8AC3E}">
        <p14:creationId xmlns:p14="http://schemas.microsoft.com/office/powerpoint/2010/main" val="2614353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r>
              <a:rPr lang="en-GB" sz="2000" b="1" kern="0" dirty="0">
                <a:effectLst/>
                <a:latin typeface="Museo Cyrl 700" panose="02000000000000000000" pitchFamily="50" charset="0"/>
              </a:rPr>
              <a:t>Revisit those Key Mission, Vision and Values Questions</a:t>
            </a:r>
          </a:p>
          <a:p>
            <a:pPr algn="l"/>
            <a:endParaRPr lang="en-GB" sz="1400" b="1" kern="0" dirty="0">
              <a:latin typeface="Verdana Pro Light" panose="020B0304030504040204" pitchFamily="34" charset="0"/>
            </a:endParaRP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Who do you want your members to be in five years’ time?</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Who do you want your audiences to be five years’ time?</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What experience do you want out members and audiences to have?</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What do you want people to say about you in five years’ time?</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What do you want to be performing in five years’ time? </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Where do you want to be performing in five years’ time?</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Who does similar things and what are they offering? How are you different?</a:t>
            </a:r>
          </a:p>
          <a:p>
            <a:pPr algn="l"/>
            <a:endParaRPr lang="en-GB" sz="2400" b="1" kern="0" dirty="0">
              <a:effectLst/>
              <a:latin typeface="Museo"/>
            </a:endParaRPr>
          </a:p>
        </p:txBody>
      </p:sp>
    </p:spTree>
    <p:extLst>
      <p:ext uri="{BB962C8B-B14F-4D97-AF65-F5344CB8AC3E}">
        <p14:creationId xmlns:p14="http://schemas.microsoft.com/office/powerpoint/2010/main" val="4202284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lnSpcReduction="10000"/>
          </a:bodyPr>
          <a:lstStyle/>
          <a:p>
            <a:pPr algn="l"/>
            <a:r>
              <a:rPr lang="en-GB" sz="2400" b="1" kern="0" dirty="0">
                <a:effectLst/>
                <a:latin typeface="Museo Cyrl 700" panose="02000000000000000000" pitchFamily="50" charset="0"/>
              </a:rPr>
              <a:t>Create SMART Goals</a:t>
            </a:r>
          </a:p>
          <a:p>
            <a:pPr algn="l"/>
            <a:endParaRPr lang="en-GB" sz="1600" b="1" kern="0" dirty="0">
              <a:latin typeface="Verdana Pro Light" panose="020B0304030504040204" pitchFamily="34" charset="0"/>
            </a:endParaRPr>
          </a:p>
          <a:p>
            <a:pPr marL="342900" lvl="0" indent="-342900" algn="l">
              <a:lnSpc>
                <a:spcPct val="150000"/>
              </a:lnSpc>
              <a:buFont typeface="Symbol" panose="05050102010706020507" pitchFamily="18" charset="2"/>
              <a:buChar char=""/>
            </a:pPr>
            <a:r>
              <a:rPr lang="en-GB" dirty="0">
                <a:effectLst/>
                <a:latin typeface="Verdana Pro Semibold" panose="020B0704030504040204" pitchFamily="34" charset="0"/>
                <a:ea typeface="Times New Roman" panose="02020603050405020304" pitchFamily="18" charset="0"/>
                <a:cs typeface="Times New Roman" panose="02020603050405020304" pitchFamily="18" charset="0"/>
              </a:rPr>
              <a:t>S</a:t>
            </a:r>
            <a:r>
              <a:rPr lang="en-GB" sz="2000" dirty="0">
                <a:effectLst/>
                <a:latin typeface="Verdana Pro Light" panose="020B0304030504040204" pitchFamily="34" charset="0"/>
                <a:ea typeface="Times New Roman" panose="02020603050405020304" pitchFamily="18" charset="0"/>
                <a:cs typeface="Times New Roman" panose="02020603050405020304" pitchFamily="18" charset="0"/>
              </a:rPr>
              <a:t>pecific </a:t>
            </a:r>
          </a:p>
          <a:p>
            <a:pPr marL="342900" lvl="0" indent="-342900" algn="l">
              <a:lnSpc>
                <a:spcPct val="150000"/>
              </a:lnSpc>
              <a:buFont typeface="Symbol" panose="05050102010706020507" pitchFamily="18" charset="2"/>
              <a:buChar char=""/>
            </a:pPr>
            <a:r>
              <a:rPr lang="en-GB" dirty="0">
                <a:effectLst/>
                <a:latin typeface="Verdana Pro Semibold" panose="020B0704030504040204" pitchFamily="34" charset="0"/>
                <a:ea typeface="Times New Roman" panose="02020603050405020304" pitchFamily="18" charset="0"/>
                <a:cs typeface="Times New Roman" panose="02020603050405020304" pitchFamily="18" charset="0"/>
              </a:rPr>
              <a:t>M</a:t>
            </a:r>
            <a:r>
              <a:rPr lang="en-GB" sz="2000" dirty="0">
                <a:effectLst/>
                <a:latin typeface="Verdana Pro Light" panose="020B0304030504040204" pitchFamily="34" charset="0"/>
                <a:ea typeface="Times New Roman" panose="02020603050405020304" pitchFamily="18" charset="0"/>
                <a:cs typeface="Times New Roman" panose="02020603050405020304" pitchFamily="18" charset="0"/>
              </a:rPr>
              <a:t>easurable </a:t>
            </a:r>
            <a:endParaRPr lang="en-GB" sz="2000" i="1" dirty="0">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ct val="150000"/>
              </a:lnSpc>
              <a:buFont typeface="Symbol" panose="05050102010706020507" pitchFamily="18" charset="2"/>
              <a:buChar char=""/>
            </a:pPr>
            <a:r>
              <a:rPr lang="en-GB" dirty="0">
                <a:effectLst/>
                <a:latin typeface="Verdana Pro Semibold" panose="020B0704030504040204" pitchFamily="34" charset="0"/>
                <a:ea typeface="Times New Roman" panose="02020603050405020304" pitchFamily="18" charset="0"/>
                <a:cs typeface="Times New Roman" panose="02020603050405020304" pitchFamily="18" charset="0"/>
              </a:rPr>
              <a:t>A</a:t>
            </a:r>
            <a:r>
              <a:rPr lang="en-GB" sz="2000" dirty="0">
                <a:effectLst/>
                <a:latin typeface="Verdana Pro Light" panose="020B0304030504040204" pitchFamily="34" charset="0"/>
                <a:ea typeface="Times New Roman" panose="02020603050405020304" pitchFamily="18" charset="0"/>
                <a:cs typeface="Times New Roman" panose="02020603050405020304" pitchFamily="18" charset="0"/>
              </a:rPr>
              <a:t>chievable </a:t>
            </a:r>
            <a:endParaRPr lang="en-GB" sz="2000" i="1" dirty="0">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ct val="150000"/>
              </a:lnSpc>
              <a:buFont typeface="Symbol" panose="05050102010706020507" pitchFamily="18" charset="2"/>
              <a:buChar char=""/>
            </a:pPr>
            <a:r>
              <a:rPr lang="en-GB" dirty="0">
                <a:effectLst/>
                <a:latin typeface="Verdana Pro Semibold" panose="020B0704030504040204" pitchFamily="34" charset="0"/>
                <a:ea typeface="Times New Roman" panose="02020603050405020304" pitchFamily="18" charset="0"/>
                <a:cs typeface="Times New Roman" panose="02020603050405020304" pitchFamily="18" charset="0"/>
              </a:rPr>
              <a:t>R</a:t>
            </a:r>
            <a:r>
              <a:rPr lang="en-GB" sz="2000" dirty="0">
                <a:effectLst/>
                <a:latin typeface="Verdana Pro Light" panose="020B0304030504040204" pitchFamily="34" charset="0"/>
                <a:ea typeface="Times New Roman" panose="02020603050405020304" pitchFamily="18" charset="0"/>
                <a:cs typeface="Times New Roman" panose="02020603050405020304" pitchFamily="18" charset="0"/>
              </a:rPr>
              <a:t>elevant </a:t>
            </a:r>
          </a:p>
          <a:p>
            <a:pPr marL="342900" lvl="0" indent="-342900" algn="l">
              <a:lnSpc>
                <a:spcPct val="150000"/>
              </a:lnSpc>
              <a:buFont typeface="Symbol" panose="05050102010706020507" pitchFamily="18" charset="2"/>
              <a:buChar char=""/>
            </a:pPr>
            <a:r>
              <a:rPr lang="en-GB" dirty="0">
                <a:effectLst/>
                <a:latin typeface="Verdana Pro Semibold" panose="020B0704030504040204" pitchFamily="34" charset="0"/>
                <a:ea typeface="Times New Roman" panose="02020603050405020304" pitchFamily="18" charset="0"/>
                <a:cs typeface="Times New Roman" panose="02020603050405020304" pitchFamily="18" charset="0"/>
              </a:rPr>
              <a:t>T</a:t>
            </a:r>
            <a:r>
              <a:rPr lang="en-GB" sz="2000" dirty="0">
                <a:effectLst/>
                <a:latin typeface="Verdana Pro Light" panose="020B0304030504040204" pitchFamily="34" charset="0"/>
                <a:ea typeface="Times New Roman" panose="02020603050405020304" pitchFamily="18" charset="0"/>
                <a:cs typeface="Times New Roman" panose="02020603050405020304" pitchFamily="18" charset="0"/>
              </a:rPr>
              <a:t>ime-bound</a:t>
            </a:r>
            <a:endParaRPr lang="en-GB" sz="2800" b="1" kern="0" dirty="0">
              <a:effectLst/>
              <a:latin typeface="Verdana Pro Light" panose="020B0304030504040204" pitchFamily="34" charset="0"/>
            </a:endParaRPr>
          </a:p>
        </p:txBody>
      </p:sp>
      <p:sp>
        <p:nvSpPr>
          <p:cNvPr id="4" name="TextBox 3">
            <a:extLst>
              <a:ext uri="{FF2B5EF4-FFF2-40B4-BE49-F238E27FC236}">
                <a16:creationId xmlns:a16="http://schemas.microsoft.com/office/drawing/2014/main" id="{09BC932C-051A-ACA2-42DF-38FCF8BDA958}"/>
              </a:ext>
            </a:extLst>
          </p:cNvPr>
          <p:cNvSpPr txBox="1"/>
          <p:nvPr/>
        </p:nvSpPr>
        <p:spPr>
          <a:xfrm>
            <a:off x="6096000" y="3429000"/>
            <a:ext cx="3136490" cy="1477328"/>
          </a:xfrm>
          <a:prstGeom prst="rect">
            <a:avLst/>
          </a:prstGeom>
          <a:noFill/>
        </p:spPr>
        <p:txBody>
          <a:bodyPr wrap="square" rtlCol="0">
            <a:spAutoFit/>
          </a:bodyPr>
          <a:lstStyle/>
          <a:p>
            <a:r>
              <a:rPr lang="en-GB" dirty="0">
                <a:latin typeface="Verdana Pro Semibold" panose="020B0704030504040204" pitchFamily="34" charset="0"/>
              </a:rPr>
              <a:t>Example:</a:t>
            </a:r>
          </a:p>
          <a:p>
            <a:endParaRPr lang="en-GB" dirty="0">
              <a:latin typeface="Verdana Pro Light" panose="020B0304030504040204" pitchFamily="34" charset="0"/>
            </a:endParaRPr>
          </a:p>
          <a:p>
            <a:r>
              <a:rPr lang="en-GB" dirty="0">
                <a:latin typeface="Verdana Pro Light" panose="020B0304030504040204" pitchFamily="34" charset="0"/>
              </a:rPr>
              <a:t>Over the next 12 months my choir will retain 50% of new members</a:t>
            </a:r>
          </a:p>
        </p:txBody>
      </p:sp>
    </p:spTree>
    <p:extLst>
      <p:ext uri="{BB962C8B-B14F-4D97-AF65-F5344CB8AC3E}">
        <p14:creationId xmlns:p14="http://schemas.microsoft.com/office/powerpoint/2010/main" val="3168661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r>
              <a:rPr lang="en-GB" b="1" kern="0" dirty="0">
                <a:latin typeface="Museo Cyrl 700" panose="02000000000000000000" pitchFamily="50" charset="0"/>
              </a:rPr>
              <a:t>Activity time!</a:t>
            </a:r>
            <a:endParaRPr lang="en-GB" sz="2400" b="1" kern="0" dirty="0">
              <a:effectLst/>
              <a:latin typeface="Museo Cyrl 700" panose="02000000000000000000" pitchFamily="50" charset="0"/>
            </a:endParaRPr>
          </a:p>
          <a:p>
            <a:pPr algn="l"/>
            <a:endParaRPr lang="en-GB" sz="1600" b="1" kern="0" dirty="0">
              <a:latin typeface="Verdana Pro Light" panose="020B0304030504040204" pitchFamily="34" charset="0"/>
            </a:endParaRPr>
          </a:p>
          <a:p>
            <a:pPr algn="l">
              <a:lnSpc>
                <a:spcPts val="1600"/>
              </a:lnSpc>
            </a:pPr>
            <a:r>
              <a:rPr lang="en-GB" sz="1800" dirty="0">
                <a:solidFill>
                  <a:srgbClr val="0C0101"/>
                </a:solidFill>
                <a:effectLst/>
                <a:latin typeface="Verdana Pro Light" panose="020B0304030504040204" pitchFamily="34" charset="0"/>
                <a:ea typeface="Times New Roman" panose="02020603050405020304" pitchFamily="18" charset="0"/>
                <a:cs typeface="Times New Roman" panose="02020603050405020304" pitchFamily="18" charset="0"/>
              </a:rPr>
              <a:t>Using your own choir or invent your own choir, decide:</a:t>
            </a:r>
          </a:p>
          <a:p>
            <a:pPr algn="l">
              <a:lnSpc>
                <a:spcPts val="1600"/>
              </a:lnSpc>
            </a:pPr>
            <a:endParaRPr lang="en-GB" sz="1800" dirty="0">
              <a:solidFill>
                <a:srgbClr val="0C0101"/>
              </a:solidFill>
              <a:effectLst/>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ts val="1600"/>
              </a:lnSpc>
              <a:buFont typeface="Symbol" panose="05050102010706020507" pitchFamily="18" charset="2"/>
              <a:buChar char=""/>
            </a:pPr>
            <a:r>
              <a:rPr lang="en-GB" sz="1800"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rPr>
              <a:t>What your choir’s Mission is</a:t>
            </a:r>
          </a:p>
          <a:p>
            <a:pPr marL="342900" lvl="0" indent="-342900" algn="l">
              <a:lnSpc>
                <a:spcPts val="1600"/>
              </a:lnSpc>
              <a:buFont typeface="Symbol" panose="05050102010706020507" pitchFamily="18" charset="2"/>
              <a:buChar char=""/>
            </a:pPr>
            <a:r>
              <a:rPr lang="en-GB" sz="1800"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rPr>
              <a:t>Who your choir’s existing audience is</a:t>
            </a:r>
          </a:p>
          <a:p>
            <a:pPr marL="342900" lvl="0" indent="-342900" algn="l">
              <a:lnSpc>
                <a:spcPts val="1600"/>
              </a:lnSpc>
              <a:buFont typeface="Symbol" panose="05050102010706020507" pitchFamily="18" charset="2"/>
              <a:buChar char=""/>
            </a:pPr>
            <a:r>
              <a:rPr lang="en-GB" sz="1800"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rPr>
              <a:t>One priority new audience for your choir</a:t>
            </a:r>
          </a:p>
          <a:p>
            <a:pPr algn="l">
              <a:lnSpc>
                <a:spcPts val="1600"/>
              </a:lnSpc>
            </a:pPr>
            <a:r>
              <a:rPr lang="en-GB" sz="1800"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rPr>
              <a:t> </a:t>
            </a:r>
          </a:p>
          <a:p>
            <a:pPr algn="l">
              <a:lnSpc>
                <a:spcPts val="2000"/>
              </a:lnSpc>
              <a:spcBef>
                <a:spcPts val="0"/>
              </a:spcBef>
            </a:pPr>
            <a:r>
              <a:rPr lang="en-GB" sz="1800"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rPr>
              <a:t>Then come up with three SMART audience/member goals for your choir. </a:t>
            </a:r>
          </a:p>
          <a:p>
            <a:pPr algn="l">
              <a:lnSpc>
                <a:spcPts val="2000"/>
              </a:lnSpc>
              <a:spcBef>
                <a:spcPts val="0"/>
              </a:spcBef>
            </a:pPr>
            <a:endParaRPr lang="en-GB" sz="1800" dirty="0">
              <a:solidFill>
                <a:schemeClr val="tx2"/>
              </a:solidFill>
              <a:latin typeface="Verdana Pro Light" panose="020B0304030504040204" pitchFamily="34" charset="0"/>
              <a:ea typeface="Times New Roman" panose="02020603050405020304" pitchFamily="18" charset="0"/>
              <a:cs typeface="Times New Roman" panose="02020603050405020304" pitchFamily="18" charset="0"/>
            </a:endParaRPr>
          </a:p>
          <a:p>
            <a:pPr algn="l">
              <a:lnSpc>
                <a:spcPts val="2000"/>
              </a:lnSpc>
              <a:spcBef>
                <a:spcPts val="0"/>
              </a:spcBef>
            </a:pPr>
            <a:r>
              <a:rPr lang="en-GB" sz="1800"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rPr>
              <a:t>Try and include one goal that’s about your programme.</a:t>
            </a:r>
          </a:p>
        </p:txBody>
      </p:sp>
    </p:spTree>
    <p:extLst>
      <p:ext uri="{BB962C8B-B14F-4D97-AF65-F5344CB8AC3E}">
        <p14:creationId xmlns:p14="http://schemas.microsoft.com/office/powerpoint/2010/main" val="427160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r>
              <a:rPr lang="en-GB" sz="2400" b="1" kern="0" dirty="0">
                <a:effectLst/>
                <a:latin typeface="Museo Cyrl 700" panose="02000000000000000000" pitchFamily="50" charset="0"/>
              </a:rPr>
              <a:t>About Me</a:t>
            </a:r>
          </a:p>
          <a:p>
            <a:pPr algn="l"/>
            <a:endParaRPr lang="en-GB" sz="1600" b="1" kern="0" dirty="0">
              <a:latin typeface="Verdana Pro Light" panose="020B0304030504040204" pitchFamily="34" charset="0"/>
            </a:endParaRPr>
          </a:p>
          <a:p>
            <a:pPr algn="l"/>
            <a:endParaRPr lang="en-GB" sz="2400" b="1" kern="0" dirty="0">
              <a:effectLst/>
              <a:latin typeface="Museo"/>
            </a:endParaRPr>
          </a:p>
        </p:txBody>
      </p:sp>
      <p:pic>
        <p:nvPicPr>
          <p:cNvPr id="6" name="Picture 5" descr="A person taking a selfie&#10;&#10;Description automatically generated">
            <a:extLst>
              <a:ext uri="{FF2B5EF4-FFF2-40B4-BE49-F238E27FC236}">
                <a16:creationId xmlns:a16="http://schemas.microsoft.com/office/drawing/2014/main" id="{917EC140-799A-2730-6AAF-2462E44FC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703" y="2826315"/>
            <a:ext cx="2523978" cy="2523978"/>
          </a:xfrm>
          <a:prstGeom prst="rect">
            <a:avLst/>
          </a:prstGeom>
        </p:spPr>
      </p:pic>
      <p:sp>
        <p:nvSpPr>
          <p:cNvPr id="7" name="TextBox 6">
            <a:extLst>
              <a:ext uri="{FF2B5EF4-FFF2-40B4-BE49-F238E27FC236}">
                <a16:creationId xmlns:a16="http://schemas.microsoft.com/office/drawing/2014/main" id="{D760D12E-6580-4892-93B9-5CB03F335D23}"/>
              </a:ext>
            </a:extLst>
          </p:cNvPr>
          <p:cNvSpPr txBox="1"/>
          <p:nvPr/>
        </p:nvSpPr>
        <p:spPr>
          <a:xfrm>
            <a:off x="1773703" y="5514390"/>
            <a:ext cx="2032608" cy="584775"/>
          </a:xfrm>
          <a:prstGeom prst="rect">
            <a:avLst/>
          </a:prstGeom>
          <a:noFill/>
        </p:spPr>
        <p:txBody>
          <a:bodyPr wrap="none" rtlCol="0">
            <a:spAutoFit/>
          </a:bodyPr>
          <a:lstStyle/>
          <a:p>
            <a:r>
              <a:rPr lang="en-GB" sz="1600" dirty="0">
                <a:latin typeface="Museo Sans Cyrl 300" panose="02000000000000000000" pitchFamily="50" charset="0"/>
              </a:rPr>
              <a:t>Dan Jarvis (He/Him)</a:t>
            </a:r>
          </a:p>
          <a:p>
            <a:r>
              <a:rPr lang="en-GB" sz="1600" dirty="0">
                <a:latin typeface="Museo Sans Cyrl 300" panose="02000000000000000000" pitchFamily="50" charset="0"/>
              </a:rPr>
              <a:t>#ActuallyAutistic</a:t>
            </a:r>
          </a:p>
        </p:txBody>
      </p:sp>
      <p:pic>
        <p:nvPicPr>
          <p:cNvPr id="9" name="Picture 8" descr="A building with glass roof&#10;&#10;Description automatically generated">
            <a:extLst>
              <a:ext uri="{FF2B5EF4-FFF2-40B4-BE49-F238E27FC236}">
                <a16:creationId xmlns:a16="http://schemas.microsoft.com/office/drawing/2014/main" id="{F902323F-8366-4951-0881-CF3BBFE7AD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225" y="2229979"/>
            <a:ext cx="2502186" cy="1877788"/>
          </a:xfrm>
          <a:prstGeom prst="rect">
            <a:avLst/>
          </a:prstGeom>
        </p:spPr>
      </p:pic>
      <p:pic>
        <p:nvPicPr>
          <p:cNvPr id="11" name="Picture 10" descr="A building with a large window&#10;&#10;Description automatically generated with medium confidence">
            <a:extLst>
              <a:ext uri="{FF2B5EF4-FFF2-40B4-BE49-F238E27FC236}">
                <a16:creationId xmlns:a16="http://schemas.microsoft.com/office/drawing/2014/main" id="{5DC810CE-F222-DF03-1A7E-671A01081E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5735" y="2229979"/>
            <a:ext cx="2502186" cy="1875648"/>
          </a:xfrm>
          <a:prstGeom prst="rect">
            <a:avLst/>
          </a:prstGeom>
        </p:spPr>
      </p:pic>
      <p:pic>
        <p:nvPicPr>
          <p:cNvPr id="13" name="Picture 12" descr="A person doing a trick in the air with a crowd watching&#10;&#10;Description automatically generated">
            <a:extLst>
              <a:ext uri="{FF2B5EF4-FFF2-40B4-BE49-F238E27FC236}">
                <a16:creationId xmlns:a16="http://schemas.microsoft.com/office/drawing/2014/main" id="{563A3743-B5F9-35EB-53E6-710685886F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0547" y="4164288"/>
            <a:ext cx="2500864" cy="1875648"/>
          </a:xfrm>
          <a:prstGeom prst="rect">
            <a:avLst/>
          </a:prstGeom>
        </p:spPr>
      </p:pic>
      <p:pic>
        <p:nvPicPr>
          <p:cNvPr id="15" name="Picture 14" descr="A person and a child sitting on the floor&#10;&#10;Description automatically generated">
            <a:extLst>
              <a:ext uri="{FF2B5EF4-FFF2-40B4-BE49-F238E27FC236}">
                <a16:creationId xmlns:a16="http://schemas.microsoft.com/office/drawing/2014/main" id="{FDC16ACB-0F02-4AB0-1EB4-35EF02F5B7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4273" y="4164288"/>
            <a:ext cx="2513648" cy="1885927"/>
          </a:xfrm>
          <a:prstGeom prst="rect">
            <a:avLst/>
          </a:prstGeom>
        </p:spPr>
      </p:pic>
    </p:spTree>
    <p:extLst>
      <p:ext uri="{BB962C8B-B14F-4D97-AF65-F5344CB8AC3E}">
        <p14:creationId xmlns:p14="http://schemas.microsoft.com/office/powerpoint/2010/main" val="3116795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a:bodyPr>
          <a:lstStyle/>
          <a:p>
            <a:pPr algn="l"/>
            <a:r>
              <a:rPr lang="en-GB" sz="2400" b="1" kern="0" dirty="0">
                <a:effectLst/>
                <a:latin typeface="Museo Cyrl 700" panose="02000000000000000000" pitchFamily="50" charset="0"/>
              </a:rPr>
              <a:t>Signs of a Good Plan</a:t>
            </a:r>
          </a:p>
          <a:p>
            <a:pPr algn="l"/>
            <a:endParaRPr lang="en-GB" sz="1600" b="1" kern="0" dirty="0">
              <a:latin typeface="Verdana Pro Light" panose="020B0304030504040204" pitchFamily="34" charset="0"/>
            </a:endParaRP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Shared ownership</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You’ve Done Your Research </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You’ve Listened </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Understandable </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Realistic </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Balanced </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Aspirational</a:t>
            </a:r>
          </a:p>
        </p:txBody>
      </p:sp>
      <p:sp>
        <p:nvSpPr>
          <p:cNvPr id="4" name="TextBox 3">
            <a:extLst>
              <a:ext uri="{FF2B5EF4-FFF2-40B4-BE49-F238E27FC236}">
                <a16:creationId xmlns:a16="http://schemas.microsoft.com/office/drawing/2014/main" id="{314A9211-8C87-F0A9-5CB2-F116D2CB2307}"/>
              </a:ext>
            </a:extLst>
          </p:cNvPr>
          <p:cNvSpPr txBox="1"/>
          <p:nvPr/>
        </p:nvSpPr>
        <p:spPr>
          <a:xfrm>
            <a:off x="6095999" y="2898235"/>
            <a:ext cx="4132007" cy="2862322"/>
          </a:xfrm>
          <a:prstGeom prst="rect">
            <a:avLst/>
          </a:prstGeom>
          <a:noFill/>
        </p:spPr>
        <p:txBody>
          <a:bodyPr wrap="square" rtlCol="0">
            <a:spAutoFit/>
          </a:bodyPr>
          <a:lstStyle/>
          <a:p>
            <a:pPr algn="l">
              <a:lnSpc>
                <a:spcPct val="150000"/>
              </a:lnSpc>
            </a:pPr>
            <a:r>
              <a:rPr lang="en-GB" sz="1800" b="1"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rPr>
              <a:t>And the biggest questions… </a:t>
            </a:r>
          </a:p>
          <a:p>
            <a:pPr algn="l">
              <a:lnSpc>
                <a:spcPct val="150000"/>
              </a:lnSpc>
            </a:pPr>
            <a:endParaRPr lang="en-GB" sz="1800"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ct val="150000"/>
              </a:lnSpc>
              <a:buFont typeface="Symbol" panose="05050102010706020507" pitchFamily="18" charset="2"/>
              <a:buChar char=""/>
            </a:pPr>
            <a:r>
              <a:rPr lang="en-GB" sz="1800"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rPr>
              <a:t>What will you need to change to reach new audiences?</a:t>
            </a:r>
          </a:p>
          <a:p>
            <a:pPr marL="342900" lvl="0" indent="-342900" algn="l">
              <a:lnSpc>
                <a:spcPct val="150000"/>
              </a:lnSpc>
              <a:buFont typeface="Symbol" panose="05050102010706020507" pitchFamily="18" charset="2"/>
              <a:buChar char=""/>
            </a:pPr>
            <a:r>
              <a:rPr lang="en-GB" sz="1800"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rPr>
              <a:t>Are you ready and willing to change?</a:t>
            </a:r>
          </a:p>
          <a:p>
            <a:endParaRPr lang="en-GB" dirty="0"/>
          </a:p>
        </p:txBody>
      </p:sp>
    </p:spTree>
    <p:extLst>
      <p:ext uri="{BB962C8B-B14F-4D97-AF65-F5344CB8AC3E}">
        <p14:creationId xmlns:p14="http://schemas.microsoft.com/office/powerpoint/2010/main" val="58466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r>
              <a:rPr lang="en-GB" sz="2400" b="1" kern="0" dirty="0">
                <a:effectLst/>
                <a:latin typeface="Museo Cyrl 700" panose="02000000000000000000" pitchFamily="50" charset="0"/>
              </a:rPr>
              <a:t>ANSOFF Matrix</a:t>
            </a:r>
          </a:p>
          <a:p>
            <a:pPr algn="l">
              <a:lnSpc>
                <a:spcPts val="1600"/>
              </a:lnSpc>
            </a:pPr>
            <a:r>
              <a:rPr lang="en-GB" sz="1600" dirty="0">
                <a:effectLst/>
                <a:latin typeface="Verdana Pro Light" panose="020B0304030504040204" pitchFamily="34" charset="0"/>
                <a:ea typeface="Times New Roman" panose="02020603050405020304" pitchFamily="18" charset="0"/>
                <a:cs typeface="Times New Roman" panose="02020603050405020304" pitchFamily="18" charset="0"/>
              </a:rPr>
              <a:t>The ANSOFF Matrix is a really useful tool for planning what your choir is going to do to grow its core audience while attracting new target audiences.</a:t>
            </a:r>
          </a:p>
          <a:p>
            <a:pPr algn="l">
              <a:lnSpc>
                <a:spcPts val="1600"/>
              </a:lnSpc>
            </a:pPr>
            <a:endParaRPr lang="en-GB" sz="1800" dirty="0">
              <a:latin typeface="Verdana Pro Light" panose="020B0304030504040204" pitchFamily="34" charset="0"/>
              <a:ea typeface="Times New Roman" panose="02020603050405020304" pitchFamily="18" charset="0"/>
              <a:cs typeface="Times New Roman" panose="02020603050405020304" pitchFamily="18" charset="0"/>
            </a:endParaRPr>
          </a:p>
          <a:p>
            <a:pPr algn="l">
              <a:lnSpc>
                <a:spcPts val="1600"/>
              </a:lnSpc>
            </a:pP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a:p>
            <a:pPr algn="l"/>
            <a:endParaRPr lang="en-GB" sz="2400" b="1" kern="0" dirty="0">
              <a:effectLst/>
              <a:latin typeface="Museo"/>
            </a:endParaRPr>
          </a:p>
        </p:txBody>
      </p:sp>
      <p:graphicFrame>
        <p:nvGraphicFramePr>
          <p:cNvPr id="4" name="Table 3">
            <a:extLst>
              <a:ext uri="{FF2B5EF4-FFF2-40B4-BE49-F238E27FC236}">
                <a16:creationId xmlns:a16="http://schemas.microsoft.com/office/drawing/2014/main" id="{3255FD04-0EC9-6834-58BE-BE2F04C13AA4}"/>
              </a:ext>
            </a:extLst>
          </p:cNvPr>
          <p:cNvGraphicFramePr>
            <a:graphicFrameLocks noGrp="1"/>
          </p:cNvGraphicFramePr>
          <p:nvPr>
            <p:extLst>
              <p:ext uri="{D42A27DB-BD31-4B8C-83A1-F6EECF244321}">
                <p14:modId xmlns:p14="http://schemas.microsoft.com/office/powerpoint/2010/main" val="181977361"/>
              </p:ext>
            </p:extLst>
          </p:nvPr>
        </p:nvGraphicFramePr>
        <p:xfrm>
          <a:off x="2676830" y="3429000"/>
          <a:ext cx="6838337" cy="2631115"/>
        </p:xfrm>
        <a:graphic>
          <a:graphicData uri="http://schemas.openxmlformats.org/drawingml/2006/table">
            <a:tbl>
              <a:tblPr firstRow="1" firstCol="1" bandRow="1">
                <a:tableStyleId>{5C22544A-7EE6-4342-B048-85BDC9FD1C3A}</a:tableStyleId>
              </a:tblPr>
              <a:tblGrid>
                <a:gridCol w="768720">
                  <a:extLst>
                    <a:ext uri="{9D8B030D-6E8A-4147-A177-3AD203B41FA5}">
                      <a16:colId xmlns:a16="http://schemas.microsoft.com/office/drawing/2014/main" val="2018796800"/>
                    </a:ext>
                  </a:extLst>
                </a:gridCol>
                <a:gridCol w="2756654">
                  <a:extLst>
                    <a:ext uri="{9D8B030D-6E8A-4147-A177-3AD203B41FA5}">
                      <a16:colId xmlns:a16="http://schemas.microsoft.com/office/drawing/2014/main" val="3881128469"/>
                    </a:ext>
                  </a:extLst>
                </a:gridCol>
                <a:gridCol w="3312963">
                  <a:extLst>
                    <a:ext uri="{9D8B030D-6E8A-4147-A177-3AD203B41FA5}">
                      <a16:colId xmlns:a16="http://schemas.microsoft.com/office/drawing/2014/main" val="568454023"/>
                    </a:ext>
                  </a:extLst>
                </a:gridCol>
              </a:tblGrid>
              <a:tr h="161625">
                <a:tc>
                  <a:txBody>
                    <a:bodyPr/>
                    <a:lstStyle/>
                    <a:p>
                      <a:pPr>
                        <a:lnSpc>
                          <a:spcPts val="1600"/>
                        </a:lnSpc>
                      </a:pPr>
                      <a:r>
                        <a:rPr lang="en-GB" sz="1200" u="none" strike="noStrike">
                          <a:solidFill>
                            <a:schemeClr val="tx2"/>
                          </a:solidFill>
                          <a:effectLst/>
                          <a:latin typeface="Verdana Pro Light" panose="020B0304030504040204" pitchFamily="34" charset="0"/>
                        </a:rPr>
                        <a:t> </a:t>
                      </a:r>
                      <a:endParaRPr lang="en-GB" sz="110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lang="en-GB" sz="1200">
                          <a:solidFill>
                            <a:schemeClr val="tx2"/>
                          </a:solidFill>
                          <a:effectLst/>
                          <a:latin typeface="Verdana Pro Light" panose="020B0304030504040204" pitchFamily="34" charset="0"/>
                        </a:rPr>
                        <a:t>Programme: Existing</a:t>
                      </a:r>
                      <a:endParaRPr lang="en-GB" sz="110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lang="en-GB" sz="1200" u="sng">
                          <a:solidFill>
                            <a:schemeClr val="tx2"/>
                          </a:solidFill>
                          <a:effectLst/>
                          <a:latin typeface="Verdana Pro Light" panose="020B0304030504040204" pitchFamily="34" charset="0"/>
                        </a:rPr>
                        <a:t>Programme: New</a:t>
                      </a:r>
                      <a:endParaRPr lang="en-GB" sz="110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9398863"/>
                  </a:ext>
                </a:extLst>
              </a:tr>
              <a:tr h="993325">
                <a:tc>
                  <a:txBody>
                    <a:bodyPr/>
                    <a:lstStyle/>
                    <a:p>
                      <a:pPr marL="71755" marR="71755" algn="ctr">
                        <a:lnSpc>
                          <a:spcPts val="1600"/>
                        </a:lnSpc>
                        <a:spcAft>
                          <a:spcPts val="0"/>
                        </a:spcAft>
                      </a:pPr>
                      <a:r>
                        <a:rPr lang="en-GB" sz="1200" u="sng" dirty="0">
                          <a:solidFill>
                            <a:schemeClr val="tx2"/>
                          </a:solidFill>
                          <a:effectLst/>
                          <a:latin typeface="Verdana Pro Light" panose="020B0304030504040204" pitchFamily="34" charset="0"/>
                        </a:rPr>
                        <a:t>Audiences: Existing</a:t>
                      </a:r>
                      <a:endParaRPr lang="en-GB" sz="1100"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lang="en-GB" sz="900" b="1" dirty="0">
                          <a:solidFill>
                            <a:schemeClr val="tx2"/>
                          </a:solidFill>
                          <a:effectLst/>
                          <a:latin typeface="Verdana Pro Light" panose="020B0304030504040204" pitchFamily="34" charset="0"/>
                        </a:rPr>
                        <a:t>Maximise current audiences</a:t>
                      </a:r>
                      <a:endParaRPr lang="en-GB" sz="1100" b="1" dirty="0">
                        <a:solidFill>
                          <a:schemeClr val="tx2"/>
                        </a:solidFill>
                        <a:effectLst/>
                        <a:latin typeface="Verdana Pro Light" panose="020B0304030504040204" pitchFamily="34" charset="0"/>
                      </a:endParaRPr>
                    </a:p>
                    <a:p>
                      <a:pPr>
                        <a:lnSpc>
                          <a:spcPts val="1600"/>
                        </a:lnSpc>
                      </a:pPr>
                      <a:r>
                        <a:rPr lang="en-GB" sz="900" i="1" dirty="0">
                          <a:solidFill>
                            <a:schemeClr val="tx2"/>
                          </a:solidFill>
                          <a:effectLst/>
                          <a:latin typeface="Verdana Pro Light" panose="020B0304030504040204" pitchFamily="34" charset="0"/>
                        </a:rPr>
                        <a:t>Same programme, same people.</a:t>
                      </a:r>
                      <a:endParaRPr lang="en-GB" sz="1100" i="1" dirty="0">
                        <a:solidFill>
                          <a:schemeClr val="tx2"/>
                        </a:solidFill>
                        <a:effectLst/>
                        <a:latin typeface="Verdana Pro Light" panose="020B0304030504040204" pitchFamily="34" charset="0"/>
                      </a:endParaRPr>
                    </a:p>
                    <a:p>
                      <a:pPr>
                        <a:lnSpc>
                          <a:spcPts val="1600"/>
                        </a:lnSpc>
                      </a:pPr>
                      <a:r>
                        <a:rPr lang="en-GB" sz="900" dirty="0">
                          <a:solidFill>
                            <a:schemeClr val="tx2"/>
                          </a:solidFill>
                          <a:effectLst/>
                          <a:latin typeface="Verdana Pro Light" panose="020B0304030504040204" pitchFamily="34" charset="0"/>
                        </a:rPr>
                        <a:t>Aim: ….</a:t>
                      </a:r>
                      <a:endParaRPr lang="en-GB" sz="1100" dirty="0">
                        <a:solidFill>
                          <a:schemeClr val="tx2"/>
                        </a:solidFill>
                        <a:effectLst/>
                        <a:latin typeface="Verdana Pro Light" panose="020B0304030504040204" pitchFamily="34" charset="0"/>
                      </a:endParaRPr>
                    </a:p>
                    <a:p>
                      <a:pPr>
                        <a:lnSpc>
                          <a:spcPts val="1600"/>
                        </a:lnSpc>
                      </a:pPr>
                      <a:r>
                        <a:rPr lang="en-GB" sz="900" dirty="0">
                          <a:solidFill>
                            <a:schemeClr val="tx2"/>
                          </a:solidFill>
                          <a:effectLst/>
                          <a:latin typeface="Verdana Pro Light" panose="020B0304030504040204" pitchFamily="34" charset="0"/>
                        </a:rPr>
                        <a:t>Strategies: …</a:t>
                      </a:r>
                      <a:endParaRPr lang="en-GB" sz="1100" dirty="0">
                        <a:solidFill>
                          <a:srgbClr val="FF0000"/>
                        </a:solidFill>
                        <a:effectLst/>
                        <a:latin typeface="Verdana Pro Light" panose="020B0304030504040204" pitchFamily="34" charset="0"/>
                      </a:endParaRPr>
                    </a:p>
                    <a:p>
                      <a:pPr>
                        <a:lnSpc>
                          <a:spcPts val="1600"/>
                        </a:lnSpc>
                      </a:pPr>
                      <a:r>
                        <a:rPr lang="en-GB" sz="900" dirty="0">
                          <a:solidFill>
                            <a:srgbClr val="FF0000"/>
                          </a:solidFill>
                          <a:effectLst/>
                          <a:latin typeface="Verdana Pro Light" panose="020B0304030504040204" pitchFamily="34" charset="0"/>
                        </a:rPr>
                        <a:t>Low risk, low cost</a:t>
                      </a:r>
                      <a:endParaRPr lang="en-GB" sz="1100" dirty="0">
                        <a:solidFill>
                          <a:srgbClr val="FF0000"/>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lang="en-GB" sz="900" b="1" dirty="0">
                          <a:solidFill>
                            <a:schemeClr val="tx2"/>
                          </a:solidFill>
                          <a:effectLst/>
                          <a:latin typeface="Verdana Pro Light" panose="020B0304030504040204" pitchFamily="34" charset="0"/>
                        </a:rPr>
                        <a:t>Programme Development</a:t>
                      </a:r>
                      <a:endParaRPr lang="en-GB" sz="1100" b="1" dirty="0">
                        <a:solidFill>
                          <a:schemeClr val="tx2"/>
                        </a:solidFill>
                        <a:effectLst/>
                        <a:latin typeface="Verdana Pro Light" panose="020B0304030504040204" pitchFamily="34" charset="0"/>
                      </a:endParaRPr>
                    </a:p>
                    <a:p>
                      <a:pPr>
                        <a:lnSpc>
                          <a:spcPts val="1600"/>
                        </a:lnSpc>
                      </a:pPr>
                      <a:r>
                        <a:rPr lang="en-GB" sz="900" i="1" dirty="0">
                          <a:solidFill>
                            <a:schemeClr val="tx2"/>
                          </a:solidFill>
                          <a:effectLst/>
                          <a:latin typeface="Verdana Pro Light" panose="020B0304030504040204" pitchFamily="34" charset="0"/>
                        </a:rPr>
                        <a:t>New programme, same people</a:t>
                      </a:r>
                      <a:endParaRPr lang="en-GB" sz="1100" i="1" dirty="0">
                        <a:solidFill>
                          <a:schemeClr val="tx2"/>
                        </a:solidFill>
                        <a:effectLst/>
                        <a:latin typeface="Verdana Pro Light" panose="020B0304030504040204" pitchFamily="34" charset="0"/>
                      </a:endParaRPr>
                    </a:p>
                    <a:p>
                      <a:pPr>
                        <a:lnSpc>
                          <a:spcPts val="1600"/>
                        </a:lnSpc>
                      </a:pPr>
                      <a:r>
                        <a:rPr lang="en-GB" sz="900" dirty="0">
                          <a:solidFill>
                            <a:schemeClr val="tx2"/>
                          </a:solidFill>
                          <a:effectLst/>
                          <a:latin typeface="Verdana Pro Light" panose="020B0304030504040204" pitchFamily="34" charset="0"/>
                        </a:rPr>
                        <a:t>Aim: …</a:t>
                      </a:r>
                      <a:endParaRPr lang="en-GB" sz="1100" dirty="0">
                        <a:solidFill>
                          <a:schemeClr val="tx2"/>
                        </a:solidFill>
                        <a:effectLst/>
                        <a:latin typeface="Verdana Pro Light" panose="020B0304030504040204" pitchFamily="34" charset="0"/>
                      </a:endParaRPr>
                    </a:p>
                    <a:p>
                      <a:pPr>
                        <a:lnSpc>
                          <a:spcPts val="1600"/>
                        </a:lnSpc>
                      </a:pPr>
                      <a:r>
                        <a:rPr lang="en-GB" sz="900" dirty="0">
                          <a:solidFill>
                            <a:schemeClr val="tx2"/>
                          </a:solidFill>
                          <a:effectLst/>
                          <a:latin typeface="Verdana Pro Light" panose="020B0304030504040204" pitchFamily="34" charset="0"/>
                        </a:rPr>
                        <a:t>Strategies: …</a:t>
                      </a:r>
                      <a:endParaRPr lang="en-GB" sz="1100" dirty="0">
                        <a:solidFill>
                          <a:schemeClr val="tx2"/>
                        </a:solidFill>
                        <a:effectLst/>
                        <a:latin typeface="Verdana Pro Light" panose="020B0304030504040204" pitchFamily="34" charset="0"/>
                      </a:endParaRPr>
                    </a:p>
                    <a:p>
                      <a:pPr>
                        <a:lnSpc>
                          <a:spcPts val="1600"/>
                        </a:lnSpc>
                      </a:pPr>
                      <a:r>
                        <a:rPr lang="en-GB" sz="900" dirty="0">
                          <a:solidFill>
                            <a:srgbClr val="FF0000"/>
                          </a:solidFill>
                          <a:effectLst/>
                          <a:latin typeface="Verdana Pro Light" panose="020B0304030504040204" pitchFamily="34" charset="0"/>
                        </a:rPr>
                        <a:t>Medium risk, medium cost</a:t>
                      </a:r>
                      <a:endParaRPr lang="en-GB" sz="1100" dirty="0">
                        <a:solidFill>
                          <a:srgbClr val="FF0000"/>
                        </a:solidFill>
                        <a:effectLst/>
                        <a:latin typeface="Verdana Pro Light" panose="020B0304030504040204" pitchFamily="34" charset="0"/>
                      </a:endParaRPr>
                    </a:p>
                    <a:p>
                      <a:pPr>
                        <a:lnSpc>
                          <a:spcPts val="1600"/>
                        </a:lnSpc>
                      </a:pPr>
                      <a:r>
                        <a:rPr lang="en-GB" sz="1200" u="none" strike="noStrike" dirty="0">
                          <a:solidFill>
                            <a:srgbClr val="FF0000"/>
                          </a:solidFill>
                          <a:effectLst/>
                          <a:latin typeface="Verdana Pro Light" panose="020B0304030504040204" pitchFamily="34" charset="0"/>
                        </a:rPr>
                        <a:t> </a:t>
                      </a:r>
                      <a:endParaRPr lang="en-GB" sz="1100" dirty="0">
                        <a:solidFill>
                          <a:srgbClr val="FF0000"/>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374338"/>
                  </a:ext>
                </a:extLst>
              </a:tr>
              <a:tr h="1247069">
                <a:tc>
                  <a:txBody>
                    <a:bodyPr/>
                    <a:lstStyle/>
                    <a:p>
                      <a:pPr marL="71755" marR="71755" algn="ctr">
                        <a:lnSpc>
                          <a:spcPts val="1600"/>
                        </a:lnSpc>
                        <a:spcAft>
                          <a:spcPts val="0"/>
                        </a:spcAft>
                      </a:pPr>
                      <a:r>
                        <a:rPr lang="en-GB" sz="1200" u="sng">
                          <a:solidFill>
                            <a:schemeClr val="tx2"/>
                          </a:solidFill>
                          <a:effectLst/>
                          <a:latin typeface="Verdana Pro Light" panose="020B0304030504040204" pitchFamily="34" charset="0"/>
                        </a:rPr>
                        <a:t>Audiences: New</a:t>
                      </a:r>
                      <a:endParaRPr lang="en-GB" sz="110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lang="en-GB" sz="900" b="1" dirty="0">
                          <a:solidFill>
                            <a:schemeClr val="tx2"/>
                          </a:solidFill>
                          <a:effectLst/>
                          <a:latin typeface="Verdana Pro Light" panose="020B0304030504040204" pitchFamily="34" charset="0"/>
                        </a:rPr>
                        <a:t>Increase similar audiences</a:t>
                      </a:r>
                      <a:endParaRPr lang="en-GB" sz="1100" b="1" dirty="0">
                        <a:solidFill>
                          <a:schemeClr val="tx2"/>
                        </a:solidFill>
                        <a:effectLst/>
                        <a:latin typeface="Verdana Pro Light" panose="020B0304030504040204" pitchFamily="34" charset="0"/>
                      </a:endParaRPr>
                    </a:p>
                    <a:p>
                      <a:pPr>
                        <a:lnSpc>
                          <a:spcPts val="1600"/>
                        </a:lnSpc>
                      </a:pPr>
                      <a:r>
                        <a:rPr lang="en-GB" sz="900" i="1" dirty="0">
                          <a:solidFill>
                            <a:schemeClr val="tx2"/>
                          </a:solidFill>
                          <a:effectLst/>
                          <a:latin typeface="Verdana Pro Light" panose="020B0304030504040204" pitchFamily="34" charset="0"/>
                        </a:rPr>
                        <a:t>Same programme, new people</a:t>
                      </a:r>
                      <a:endParaRPr lang="en-GB" sz="1100" i="1" dirty="0">
                        <a:solidFill>
                          <a:schemeClr val="tx2"/>
                        </a:solidFill>
                        <a:effectLst/>
                        <a:latin typeface="Verdana Pro Light" panose="020B0304030504040204" pitchFamily="34" charset="0"/>
                      </a:endParaRPr>
                    </a:p>
                    <a:p>
                      <a:pPr>
                        <a:lnSpc>
                          <a:spcPts val="1600"/>
                        </a:lnSpc>
                      </a:pPr>
                      <a:r>
                        <a:rPr lang="en-GB" sz="900" dirty="0">
                          <a:solidFill>
                            <a:schemeClr val="tx2"/>
                          </a:solidFill>
                          <a:effectLst/>
                          <a:latin typeface="Verdana Pro Light" panose="020B0304030504040204" pitchFamily="34" charset="0"/>
                        </a:rPr>
                        <a:t>Aim: …</a:t>
                      </a:r>
                      <a:endParaRPr lang="en-GB" sz="1100" dirty="0">
                        <a:solidFill>
                          <a:schemeClr val="tx2"/>
                        </a:solidFill>
                        <a:effectLst/>
                        <a:latin typeface="Verdana Pro Light" panose="020B0304030504040204" pitchFamily="34" charset="0"/>
                      </a:endParaRPr>
                    </a:p>
                    <a:p>
                      <a:pPr>
                        <a:lnSpc>
                          <a:spcPts val="1600"/>
                        </a:lnSpc>
                      </a:pPr>
                      <a:r>
                        <a:rPr lang="en-GB" sz="900" dirty="0">
                          <a:solidFill>
                            <a:schemeClr val="tx2"/>
                          </a:solidFill>
                          <a:effectLst/>
                          <a:latin typeface="Verdana Pro Light" panose="020B0304030504040204" pitchFamily="34" charset="0"/>
                        </a:rPr>
                        <a:t>Strategies: …</a:t>
                      </a:r>
                      <a:endParaRPr lang="en-GB" sz="1100" dirty="0">
                        <a:solidFill>
                          <a:srgbClr val="FF0000"/>
                        </a:solidFill>
                        <a:effectLst/>
                        <a:latin typeface="Verdana Pro Light" panose="020B0304030504040204" pitchFamily="34" charset="0"/>
                      </a:endParaRPr>
                    </a:p>
                    <a:p>
                      <a:pPr>
                        <a:lnSpc>
                          <a:spcPts val="1600"/>
                        </a:lnSpc>
                      </a:pPr>
                      <a:r>
                        <a:rPr lang="en-GB" sz="900" dirty="0">
                          <a:solidFill>
                            <a:srgbClr val="FF0000"/>
                          </a:solidFill>
                          <a:effectLst/>
                          <a:latin typeface="Verdana Pro Light" panose="020B0304030504040204" pitchFamily="34" charset="0"/>
                        </a:rPr>
                        <a:t>Medium risk, medium cost</a:t>
                      </a:r>
                      <a:endParaRPr lang="en-GB" sz="1100" dirty="0">
                        <a:solidFill>
                          <a:srgbClr val="FF0000"/>
                        </a:solidFill>
                        <a:effectLst/>
                        <a:latin typeface="Verdana Pro Light" panose="020B0304030504040204" pitchFamily="34" charset="0"/>
                      </a:endParaRPr>
                    </a:p>
                    <a:p>
                      <a:pPr>
                        <a:lnSpc>
                          <a:spcPts val="1600"/>
                        </a:lnSpc>
                      </a:pPr>
                      <a:r>
                        <a:rPr lang="en-GB" sz="1200" u="none" strike="noStrike" dirty="0">
                          <a:solidFill>
                            <a:schemeClr val="tx2"/>
                          </a:solidFill>
                          <a:effectLst/>
                          <a:latin typeface="Verdana Pro Light" panose="020B0304030504040204" pitchFamily="34" charset="0"/>
                        </a:rPr>
                        <a:t> </a:t>
                      </a:r>
                      <a:endParaRPr lang="en-GB" sz="1100"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lang="en-GB" sz="900" b="1" dirty="0">
                          <a:solidFill>
                            <a:schemeClr val="tx2"/>
                          </a:solidFill>
                          <a:effectLst/>
                          <a:latin typeface="Verdana Pro Light" panose="020B0304030504040204" pitchFamily="34" charset="0"/>
                        </a:rPr>
                        <a:t>Diversify Offer</a:t>
                      </a:r>
                      <a:endParaRPr lang="en-GB" sz="1100" b="1" dirty="0">
                        <a:solidFill>
                          <a:schemeClr val="tx2"/>
                        </a:solidFill>
                        <a:effectLst/>
                        <a:latin typeface="Verdana Pro Light" panose="020B0304030504040204" pitchFamily="34" charset="0"/>
                      </a:endParaRPr>
                    </a:p>
                    <a:p>
                      <a:pPr>
                        <a:lnSpc>
                          <a:spcPts val="1600"/>
                        </a:lnSpc>
                      </a:pPr>
                      <a:r>
                        <a:rPr lang="en-GB" sz="900" i="1" dirty="0">
                          <a:solidFill>
                            <a:schemeClr val="tx2"/>
                          </a:solidFill>
                          <a:effectLst/>
                          <a:latin typeface="Verdana Pro Light" panose="020B0304030504040204" pitchFamily="34" charset="0"/>
                        </a:rPr>
                        <a:t>New programme, new people.</a:t>
                      </a:r>
                      <a:endParaRPr lang="en-GB" sz="1100" i="1" dirty="0">
                        <a:solidFill>
                          <a:schemeClr val="tx2"/>
                        </a:solidFill>
                        <a:effectLst/>
                        <a:latin typeface="Verdana Pro Light" panose="020B0304030504040204" pitchFamily="34" charset="0"/>
                      </a:endParaRPr>
                    </a:p>
                    <a:p>
                      <a:pPr>
                        <a:lnSpc>
                          <a:spcPts val="1600"/>
                        </a:lnSpc>
                      </a:pPr>
                      <a:r>
                        <a:rPr lang="en-GB" sz="900" dirty="0">
                          <a:solidFill>
                            <a:schemeClr val="tx2"/>
                          </a:solidFill>
                          <a:effectLst/>
                          <a:latin typeface="Verdana Pro Light" panose="020B0304030504040204" pitchFamily="34" charset="0"/>
                        </a:rPr>
                        <a:t>Aim: …</a:t>
                      </a:r>
                      <a:endParaRPr lang="en-GB" sz="1100" dirty="0">
                        <a:solidFill>
                          <a:schemeClr val="tx2"/>
                        </a:solidFill>
                        <a:effectLst/>
                        <a:latin typeface="Verdana Pro Light" panose="020B0304030504040204" pitchFamily="34" charset="0"/>
                      </a:endParaRPr>
                    </a:p>
                    <a:p>
                      <a:pPr>
                        <a:lnSpc>
                          <a:spcPts val="1600"/>
                        </a:lnSpc>
                      </a:pPr>
                      <a:r>
                        <a:rPr lang="en-GB" sz="900" dirty="0">
                          <a:solidFill>
                            <a:schemeClr val="tx2"/>
                          </a:solidFill>
                          <a:effectLst/>
                          <a:latin typeface="Verdana Pro Light" panose="020B0304030504040204" pitchFamily="34" charset="0"/>
                        </a:rPr>
                        <a:t>Strategies: …</a:t>
                      </a:r>
                      <a:endParaRPr lang="en-GB" sz="1100" dirty="0">
                        <a:solidFill>
                          <a:srgbClr val="FF0000"/>
                        </a:solidFill>
                        <a:effectLst/>
                        <a:latin typeface="Verdana Pro Light" panose="020B0304030504040204" pitchFamily="34" charset="0"/>
                      </a:endParaRPr>
                    </a:p>
                    <a:p>
                      <a:pPr>
                        <a:lnSpc>
                          <a:spcPts val="1600"/>
                        </a:lnSpc>
                      </a:pPr>
                      <a:r>
                        <a:rPr lang="en-GB" sz="900" dirty="0">
                          <a:solidFill>
                            <a:srgbClr val="FF0000"/>
                          </a:solidFill>
                          <a:effectLst/>
                          <a:latin typeface="Verdana Pro Light" panose="020B0304030504040204" pitchFamily="34" charset="0"/>
                        </a:rPr>
                        <a:t>High risk, high cost</a:t>
                      </a:r>
                      <a:endParaRPr lang="en-GB" sz="1100" dirty="0">
                        <a:solidFill>
                          <a:srgbClr val="FF0000"/>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7548521"/>
                  </a:ext>
                </a:extLst>
              </a:tr>
            </a:tbl>
          </a:graphicData>
        </a:graphic>
      </p:graphicFrame>
    </p:spTree>
    <p:extLst>
      <p:ext uri="{BB962C8B-B14F-4D97-AF65-F5344CB8AC3E}">
        <p14:creationId xmlns:p14="http://schemas.microsoft.com/office/powerpoint/2010/main" val="702018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lnSpc>
                <a:spcPts val="1600"/>
              </a:lnSpc>
            </a:pPr>
            <a:endParaRPr lang="en-GB" sz="1800" dirty="0">
              <a:latin typeface="Verdana Pro Light" panose="020B0304030504040204" pitchFamily="34" charset="0"/>
              <a:ea typeface="Times New Roman" panose="02020603050405020304" pitchFamily="18" charset="0"/>
              <a:cs typeface="Times New Roman" panose="02020603050405020304" pitchFamily="18" charset="0"/>
            </a:endParaRPr>
          </a:p>
          <a:p>
            <a:pPr algn="l">
              <a:lnSpc>
                <a:spcPts val="1600"/>
              </a:lnSpc>
            </a:pP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a:p>
            <a:pPr algn="l"/>
            <a:endParaRPr lang="en-GB" sz="2400" b="1" kern="0" dirty="0">
              <a:effectLst/>
              <a:latin typeface="Museo"/>
            </a:endParaRPr>
          </a:p>
        </p:txBody>
      </p:sp>
      <p:graphicFrame>
        <p:nvGraphicFramePr>
          <p:cNvPr id="4" name="Table 3">
            <a:extLst>
              <a:ext uri="{FF2B5EF4-FFF2-40B4-BE49-F238E27FC236}">
                <a16:creationId xmlns:a16="http://schemas.microsoft.com/office/drawing/2014/main" id="{3255FD04-0EC9-6834-58BE-BE2F04C13AA4}"/>
              </a:ext>
            </a:extLst>
          </p:cNvPr>
          <p:cNvGraphicFramePr>
            <a:graphicFrameLocks noGrp="1"/>
          </p:cNvGraphicFramePr>
          <p:nvPr>
            <p:extLst>
              <p:ext uri="{D42A27DB-BD31-4B8C-83A1-F6EECF244321}">
                <p14:modId xmlns:p14="http://schemas.microsoft.com/office/powerpoint/2010/main" val="1566598410"/>
              </p:ext>
            </p:extLst>
          </p:nvPr>
        </p:nvGraphicFramePr>
        <p:xfrm>
          <a:off x="1592825" y="2050026"/>
          <a:ext cx="8893277" cy="4073864"/>
        </p:xfrm>
        <a:graphic>
          <a:graphicData uri="http://schemas.openxmlformats.org/drawingml/2006/table">
            <a:tbl>
              <a:tblPr firstRow="1" firstCol="1" bandRow="1">
                <a:tableStyleId>{5C22544A-7EE6-4342-B048-85BDC9FD1C3A}</a:tableStyleId>
              </a:tblPr>
              <a:tblGrid>
                <a:gridCol w="999722">
                  <a:extLst>
                    <a:ext uri="{9D8B030D-6E8A-4147-A177-3AD203B41FA5}">
                      <a16:colId xmlns:a16="http://schemas.microsoft.com/office/drawing/2014/main" val="2018796800"/>
                    </a:ext>
                  </a:extLst>
                </a:gridCol>
                <a:gridCol w="3585037">
                  <a:extLst>
                    <a:ext uri="{9D8B030D-6E8A-4147-A177-3AD203B41FA5}">
                      <a16:colId xmlns:a16="http://schemas.microsoft.com/office/drawing/2014/main" val="3881128469"/>
                    </a:ext>
                  </a:extLst>
                </a:gridCol>
                <a:gridCol w="4308518">
                  <a:extLst>
                    <a:ext uri="{9D8B030D-6E8A-4147-A177-3AD203B41FA5}">
                      <a16:colId xmlns:a16="http://schemas.microsoft.com/office/drawing/2014/main" val="568454023"/>
                    </a:ext>
                  </a:extLst>
                </a:gridCol>
              </a:tblGrid>
              <a:tr h="280470">
                <a:tc>
                  <a:txBody>
                    <a:bodyPr/>
                    <a:lstStyle/>
                    <a:p>
                      <a:pPr>
                        <a:lnSpc>
                          <a:spcPts val="1600"/>
                        </a:lnSpc>
                      </a:pPr>
                      <a:r>
                        <a:rPr lang="en-GB" sz="1200" u="none" strike="noStrike" dirty="0">
                          <a:solidFill>
                            <a:schemeClr val="tx2"/>
                          </a:solidFill>
                          <a:effectLst/>
                          <a:latin typeface="Verdana Pro Light" panose="020B0304030504040204" pitchFamily="34" charset="0"/>
                        </a:rPr>
                        <a:t> </a:t>
                      </a:r>
                      <a:endParaRPr lang="en-GB" sz="1200"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lang="en-GB" sz="1400" dirty="0">
                          <a:solidFill>
                            <a:schemeClr val="tx2"/>
                          </a:solidFill>
                          <a:effectLst/>
                          <a:latin typeface="Verdana Pro Light" panose="020B0304030504040204" pitchFamily="34" charset="0"/>
                        </a:rPr>
                        <a:t>Programme: Existing</a:t>
                      </a:r>
                      <a:endParaRPr lang="en-GB" sz="1400"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lang="en-GB" sz="1400" u="sng" dirty="0">
                          <a:solidFill>
                            <a:schemeClr val="tx2"/>
                          </a:solidFill>
                          <a:effectLst/>
                          <a:latin typeface="Verdana Pro Light" panose="020B0304030504040204" pitchFamily="34" charset="0"/>
                        </a:rPr>
                        <a:t>Programme: New</a:t>
                      </a:r>
                      <a:endParaRPr lang="en-GB" sz="1400"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9398863"/>
                  </a:ext>
                </a:extLst>
              </a:tr>
              <a:tr h="1828958">
                <a:tc>
                  <a:txBody>
                    <a:bodyPr/>
                    <a:lstStyle/>
                    <a:p>
                      <a:pPr marL="71755" marR="71755" algn="ctr">
                        <a:lnSpc>
                          <a:spcPts val="1600"/>
                        </a:lnSpc>
                        <a:spcAft>
                          <a:spcPts val="0"/>
                        </a:spcAft>
                      </a:pPr>
                      <a:r>
                        <a:rPr lang="en-GB" sz="1400" u="none" dirty="0">
                          <a:solidFill>
                            <a:schemeClr val="tx2"/>
                          </a:solidFill>
                          <a:effectLst/>
                          <a:latin typeface="Verdana Pro Light" panose="020B0304030504040204" pitchFamily="34" charset="0"/>
                        </a:rPr>
                        <a:t>Audiences: Existing</a:t>
                      </a:r>
                      <a:endParaRPr lang="en-GB" sz="1400" u="none"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lang="en-GB" sz="1100" b="1" dirty="0">
                          <a:solidFill>
                            <a:schemeClr val="tx2"/>
                          </a:solidFill>
                          <a:effectLst/>
                          <a:latin typeface="Verdana Pro Light" panose="020B0304030504040204" pitchFamily="34" charset="0"/>
                        </a:rPr>
                        <a:t>Maximise current audiences</a:t>
                      </a:r>
                    </a:p>
                    <a:p>
                      <a:pPr>
                        <a:lnSpc>
                          <a:spcPts val="1600"/>
                        </a:lnSpc>
                      </a:pPr>
                      <a:r>
                        <a:rPr lang="en-GB" sz="1100" i="1" dirty="0">
                          <a:solidFill>
                            <a:schemeClr val="tx2"/>
                          </a:solidFill>
                          <a:effectLst/>
                          <a:latin typeface="Verdana Pro Light" panose="020B0304030504040204" pitchFamily="34" charset="0"/>
                        </a:rPr>
                        <a:t>Same programme, same people.</a:t>
                      </a:r>
                    </a:p>
                    <a:p>
                      <a:r>
                        <a:rPr lang="en-GB" sz="1100" b="1" kern="1200" dirty="0">
                          <a:solidFill>
                            <a:schemeClr val="dk1"/>
                          </a:solidFill>
                          <a:effectLst/>
                          <a:latin typeface="Verdana Pro Light" panose="020B0304030504040204" pitchFamily="34" charset="0"/>
                          <a:ea typeface="+mn-ea"/>
                          <a:cs typeface="+mn-cs"/>
                        </a:rPr>
                        <a:t>Aim</a:t>
                      </a:r>
                      <a:r>
                        <a:rPr lang="en-GB" sz="1100" kern="1200" dirty="0">
                          <a:solidFill>
                            <a:schemeClr val="dk1"/>
                          </a:solidFill>
                          <a:effectLst/>
                          <a:latin typeface="Verdana Pro Light" panose="020B0304030504040204" pitchFamily="34" charset="0"/>
                          <a:ea typeface="+mn-ea"/>
                          <a:cs typeface="+mn-cs"/>
                        </a:rPr>
                        <a:t>: Increase frequency of attendance</a:t>
                      </a:r>
                    </a:p>
                    <a:p>
                      <a:r>
                        <a:rPr lang="en-GB" sz="1100" kern="1200" dirty="0">
                          <a:solidFill>
                            <a:schemeClr val="dk1"/>
                          </a:solidFill>
                          <a:effectLst/>
                          <a:latin typeface="Verdana Pro Light" panose="020B0304030504040204" pitchFamily="34" charset="0"/>
                          <a:ea typeface="+mn-ea"/>
                          <a:cs typeface="+mn-cs"/>
                        </a:rPr>
                        <a:t>from current audience and bring back</a:t>
                      </a:r>
                    </a:p>
                    <a:p>
                      <a:r>
                        <a:rPr lang="en-GB" sz="1100" kern="1200" dirty="0">
                          <a:solidFill>
                            <a:schemeClr val="dk1"/>
                          </a:solidFill>
                          <a:effectLst/>
                          <a:latin typeface="Verdana Pro Light" panose="020B0304030504040204" pitchFamily="34" charset="0"/>
                          <a:ea typeface="+mn-ea"/>
                          <a:cs typeface="+mn-cs"/>
                        </a:rPr>
                        <a:t>lapsed ones.</a:t>
                      </a:r>
                    </a:p>
                    <a:p>
                      <a:r>
                        <a:rPr lang="en-GB" sz="1100" b="1" kern="1200" dirty="0">
                          <a:solidFill>
                            <a:schemeClr val="dk1"/>
                          </a:solidFill>
                          <a:effectLst/>
                          <a:latin typeface="Verdana Pro Light" panose="020B0304030504040204" pitchFamily="34" charset="0"/>
                          <a:ea typeface="+mn-ea"/>
                          <a:cs typeface="+mn-cs"/>
                        </a:rPr>
                        <a:t>Strategies</a:t>
                      </a:r>
                      <a:r>
                        <a:rPr lang="en-GB" sz="1100" kern="1200" dirty="0">
                          <a:solidFill>
                            <a:schemeClr val="dk1"/>
                          </a:solidFill>
                          <a:effectLst/>
                          <a:latin typeface="Verdana Pro Light" panose="020B0304030504040204" pitchFamily="34" charset="0"/>
                          <a:ea typeface="+mn-ea"/>
                          <a:cs typeface="+mn-cs"/>
                        </a:rPr>
                        <a:t>: Annual regular events, newsletter, early access for supporters, email people who attended previous concerts…</a:t>
                      </a:r>
                    </a:p>
                    <a:p>
                      <a:pPr>
                        <a:lnSpc>
                          <a:spcPts val="1600"/>
                        </a:lnSpc>
                      </a:pPr>
                      <a:r>
                        <a:rPr lang="en-GB" sz="1100" dirty="0">
                          <a:solidFill>
                            <a:srgbClr val="FF0000"/>
                          </a:solidFill>
                          <a:effectLst/>
                          <a:latin typeface="Verdana Pro Light" panose="020B0304030504040204" pitchFamily="34" charset="0"/>
                        </a:rPr>
                        <a:t>Low risk, low cost</a:t>
                      </a:r>
                      <a:endParaRPr lang="en-GB" sz="1100" dirty="0">
                        <a:solidFill>
                          <a:srgbClr val="FF0000"/>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lang="en-GB" sz="1100" b="1" dirty="0">
                          <a:solidFill>
                            <a:schemeClr val="tx2"/>
                          </a:solidFill>
                          <a:effectLst/>
                          <a:latin typeface="Verdana Pro Light" panose="020B0304030504040204" pitchFamily="34" charset="0"/>
                        </a:rPr>
                        <a:t>Programme Development</a:t>
                      </a:r>
                    </a:p>
                    <a:p>
                      <a:pPr>
                        <a:lnSpc>
                          <a:spcPts val="1600"/>
                        </a:lnSpc>
                      </a:pPr>
                      <a:r>
                        <a:rPr lang="en-GB" sz="1100" i="1" dirty="0">
                          <a:solidFill>
                            <a:schemeClr val="tx2"/>
                          </a:solidFill>
                          <a:effectLst/>
                          <a:latin typeface="Verdana Pro Light" panose="020B0304030504040204" pitchFamily="34" charset="0"/>
                        </a:rPr>
                        <a:t>New programme, same people</a:t>
                      </a:r>
                    </a:p>
                    <a:p>
                      <a:r>
                        <a:rPr lang="en-GB" sz="1100" b="1" kern="1200" dirty="0">
                          <a:solidFill>
                            <a:schemeClr val="dk1"/>
                          </a:solidFill>
                          <a:effectLst/>
                          <a:latin typeface="Verdana Pro Light" panose="020B0304030504040204" pitchFamily="34" charset="0"/>
                          <a:ea typeface="+mn-ea"/>
                          <a:cs typeface="+mn-cs"/>
                        </a:rPr>
                        <a:t>Aim</a:t>
                      </a:r>
                      <a:r>
                        <a:rPr lang="en-GB" sz="1100" kern="1200" dirty="0">
                          <a:solidFill>
                            <a:schemeClr val="dk1"/>
                          </a:solidFill>
                          <a:effectLst/>
                          <a:latin typeface="Verdana Pro Light" panose="020B0304030504040204" pitchFamily="34" charset="0"/>
                          <a:ea typeface="+mn-ea"/>
                          <a:cs typeface="+mn-cs"/>
                        </a:rPr>
                        <a:t>: Encourage audiences to try new things and extend range of our programme</a:t>
                      </a:r>
                    </a:p>
                    <a:p>
                      <a:r>
                        <a:rPr lang="en-GB" sz="1100" b="1" kern="1200" dirty="0">
                          <a:solidFill>
                            <a:schemeClr val="dk1"/>
                          </a:solidFill>
                          <a:effectLst/>
                          <a:latin typeface="Verdana Pro Light" panose="020B0304030504040204" pitchFamily="34" charset="0"/>
                          <a:ea typeface="+mn-ea"/>
                          <a:cs typeface="+mn-cs"/>
                        </a:rPr>
                        <a:t>Strategies</a:t>
                      </a:r>
                      <a:r>
                        <a:rPr lang="en-GB" sz="1100" kern="1200" dirty="0">
                          <a:solidFill>
                            <a:schemeClr val="dk1"/>
                          </a:solidFill>
                          <a:effectLst/>
                          <a:latin typeface="Verdana Pro Light" panose="020B0304030504040204" pitchFamily="34" charset="0"/>
                          <a:ea typeface="+mn-ea"/>
                          <a:cs typeface="+mn-cs"/>
                        </a:rPr>
                        <a:t>: Cross-promotion with existing events, comms campaign explaining new project, respond to feedback, take small steps with programming in Year 1 and then expand in Y2</a:t>
                      </a:r>
                    </a:p>
                    <a:p>
                      <a:pPr>
                        <a:lnSpc>
                          <a:spcPts val="1600"/>
                        </a:lnSpc>
                      </a:pPr>
                      <a:r>
                        <a:rPr lang="en-GB" sz="1100" dirty="0">
                          <a:solidFill>
                            <a:srgbClr val="FF0000"/>
                          </a:solidFill>
                          <a:effectLst/>
                          <a:latin typeface="Verdana Pro Light" panose="020B0304030504040204" pitchFamily="34" charset="0"/>
                        </a:rPr>
                        <a:t>Medium risk, medium cost</a:t>
                      </a:r>
                    </a:p>
                    <a:p>
                      <a:pPr>
                        <a:lnSpc>
                          <a:spcPts val="1600"/>
                        </a:lnSpc>
                      </a:pPr>
                      <a:r>
                        <a:rPr lang="en-GB" sz="1100" u="none" strike="noStrike" dirty="0">
                          <a:solidFill>
                            <a:srgbClr val="FF0000"/>
                          </a:solidFill>
                          <a:effectLst/>
                          <a:latin typeface="Verdana Pro Light" panose="020B0304030504040204" pitchFamily="34" charset="0"/>
                        </a:rPr>
                        <a:t> </a:t>
                      </a:r>
                      <a:endParaRPr lang="en-GB" sz="1100" dirty="0">
                        <a:solidFill>
                          <a:srgbClr val="FF0000"/>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374338"/>
                  </a:ext>
                </a:extLst>
              </a:tr>
              <a:tr h="1900661">
                <a:tc>
                  <a:txBody>
                    <a:bodyPr/>
                    <a:lstStyle/>
                    <a:p>
                      <a:pPr marL="71755" marR="71755" algn="ctr">
                        <a:lnSpc>
                          <a:spcPts val="1600"/>
                        </a:lnSpc>
                        <a:spcAft>
                          <a:spcPts val="0"/>
                        </a:spcAft>
                      </a:pPr>
                      <a:r>
                        <a:rPr lang="en-GB" sz="1400" u="none" dirty="0">
                          <a:solidFill>
                            <a:schemeClr val="tx2"/>
                          </a:solidFill>
                          <a:effectLst/>
                          <a:latin typeface="Verdana Pro Light" panose="020B0304030504040204" pitchFamily="34" charset="0"/>
                        </a:rPr>
                        <a:t>Audiences: New</a:t>
                      </a:r>
                      <a:endParaRPr lang="en-GB" sz="1400" u="none"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lang="en-GB" sz="1100" b="1" dirty="0">
                          <a:solidFill>
                            <a:schemeClr val="tx2"/>
                          </a:solidFill>
                          <a:effectLst/>
                          <a:latin typeface="Verdana Pro Light" panose="020B0304030504040204" pitchFamily="34" charset="0"/>
                        </a:rPr>
                        <a:t>Increase similar audiences</a:t>
                      </a:r>
                    </a:p>
                    <a:p>
                      <a:pPr>
                        <a:lnSpc>
                          <a:spcPts val="1600"/>
                        </a:lnSpc>
                      </a:pPr>
                      <a:r>
                        <a:rPr lang="en-GB" sz="1100" i="1" dirty="0">
                          <a:solidFill>
                            <a:schemeClr val="tx2"/>
                          </a:solidFill>
                          <a:effectLst/>
                          <a:latin typeface="Verdana Pro Light" panose="020B0304030504040204" pitchFamily="34" charset="0"/>
                        </a:rPr>
                        <a:t>Same programme, new people</a:t>
                      </a:r>
                    </a:p>
                    <a:p>
                      <a:r>
                        <a:rPr lang="en-GB" sz="1100" b="1" kern="1200" dirty="0">
                          <a:solidFill>
                            <a:schemeClr val="dk1"/>
                          </a:solidFill>
                          <a:effectLst/>
                          <a:latin typeface="Verdana Pro Light" panose="020B0304030504040204" pitchFamily="34" charset="0"/>
                          <a:ea typeface="+mn-ea"/>
                          <a:cs typeface="+mn-cs"/>
                        </a:rPr>
                        <a:t>Aim</a:t>
                      </a:r>
                      <a:r>
                        <a:rPr lang="en-GB" sz="1100" kern="1200" dirty="0">
                          <a:solidFill>
                            <a:schemeClr val="dk1"/>
                          </a:solidFill>
                          <a:effectLst/>
                          <a:latin typeface="Verdana Pro Light" panose="020B0304030504040204" pitchFamily="34" charset="0"/>
                          <a:ea typeface="+mn-ea"/>
                          <a:cs typeface="+mn-cs"/>
                        </a:rPr>
                        <a:t>: attract new audiences for the first time</a:t>
                      </a:r>
                    </a:p>
                    <a:p>
                      <a:r>
                        <a:rPr lang="en-GB" sz="1100" b="1" kern="1200" dirty="0">
                          <a:solidFill>
                            <a:schemeClr val="dk1"/>
                          </a:solidFill>
                          <a:effectLst/>
                          <a:latin typeface="Verdana Pro Light" panose="020B0304030504040204" pitchFamily="34" charset="0"/>
                          <a:ea typeface="+mn-ea"/>
                          <a:cs typeface="+mn-cs"/>
                        </a:rPr>
                        <a:t>Strategies</a:t>
                      </a:r>
                      <a:r>
                        <a:rPr lang="en-GB" sz="1100" kern="1200" dirty="0">
                          <a:solidFill>
                            <a:schemeClr val="dk1"/>
                          </a:solidFill>
                          <a:effectLst/>
                          <a:latin typeface="Verdana Pro Light" panose="020B0304030504040204" pitchFamily="34" charset="0"/>
                          <a:ea typeface="+mn-ea"/>
                          <a:cs typeface="+mn-cs"/>
                        </a:rPr>
                        <a:t>: Refer a friend discounts, preview pop-up performances, share recordings of previous performances on social media, additional information, early bird booking incentives for first time audiences , more ways for people to get involved in events</a:t>
                      </a:r>
                    </a:p>
                    <a:p>
                      <a:pPr>
                        <a:lnSpc>
                          <a:spcPts val="1600"/>
                        </a:lnSpc>
                      </a:pPr>
                      <a:r>
                        <a:rPr lang="en-GB" sz="1100" dirty="0">
                          <a:solidFill>
                            <a:srgbClr val="FF0000"/>
                          </a:solidFill>
                          <a:effectLst/>
                          <a:latin typeface="Verdana Pro Light" panose="020B0304030504040204" pitchFamily="34" charset="0"/>
                        </a:rPr>
                        <a:t>Medium risk, medium cost</a:t>
                      </a:r>
                    </a:p>
                    <a:p>
                      <a:pPr>
                        <a:lnSpc>
                          <a:spcPts val="1600"/>
                        </a:lnSpc>
                      </a:pPr>
                      <a:r>
                        <a:rPr lang="en-GB" sz="1100" u="none" strike="noStrike" dirty="0">
                          <a:solidFill>
                            <a:schemeClr val="tx2"/>
                          </a:solidFill>
                          <a:effectLst/>
                          <a:latin typeface="Verdana Pro Light" panose="020B0304030504040204" pitchFamily="34" charset="0"/>
                        </a:rPr>
                        <a:t> </a:t>
                      </a:r>
                      <a:endParaRPr lang="en-GB" sz="1100" dirty="0">
                        <a:solidFill>
                          <a:schemeClr val="tx2"/>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lang="en-GB" sz="1100" b="1" dirty="0">
                          <a:solidFill>
                            <a:schemeClr val="tx2"/>
                          </a:solidFill>
                          <a:effectLst/>
                          <a:latin typeface="Verdana Pro Light" panose="020B0304030504040204" pitchFamily="34" charset="0"/>
                        </a:rPr>
                        <a:t>Diversify Offer</a:t>
                      </a:r>
                    </a:p>
                    <a:p>
                      <a:pPr>
                        <a:lnSpc>
                          <a:spcPts val="1600"/>
                        </a:lnSpc>
                      </a:pPr>
                      <a:r>
                        <a:rPr lang="en-GB" sz="1100" i="1" dirty="0">
                          <a:solidFill>
                            <a:schemeClr val="tx2"/>
                          </a:solidFill>
                          <a:effectLst/>
                          <a:latin typeface="Verdana Pro Light" panose="020B0304030504040204" pitchFamily="34" charset="0"/>
                        </a:rPr>
                        <a:t>New programme, new people.</a:t>
                      </a:r>
                    </a:p>
                    <a:p>
                      <a:r>
                        <a:rPr lang="en-GB" sz="1100" b="1" kern="1200" dirty="0">
                          <a:solidFill>
                            <a:schemeClr val="dk1"/>
                          </a:solidFill>
                          <a:effectLst/>
                          <a:latin typeface="Verdana Pro Light" panose="020B0304030504040204" pitchFamily="34" charset="0"/>
                          <a:ea typeface="+mn-ea"/>
                          <a:cs typeface="+mn-cs"/>
                        </a:rPr>
                        <a:t>Aim</a:t>
                      </a:r>
                      <a:r>
                        <a:rPr lang="en-GB" sz="1100" kern="1200" dirty="0">
                          <a:solidFill>
                            <a:schemeClr val="dk1"/>
                          </a:solidFill>
                          <a:effectLst/>
                          <a:latin typeface="Verdana Pro Light" panose="020B0304030504040204" pitchFamily="34" charset="0"/>
                          <a:ea typeface="+mn-ea"/>
                          <a:cs typeface="+mn-cs"/>
                        </a:rPr>
                        <a:t>: New programme to attract completely new audiences</a:t>
                      </a:r>
                    </a:p>
                    <a:p>
                      <a:r>
                        <a:rPr lang="en-GB" sz="1100" b="1" kern="1200" dirty="0">
                          <a:solidFill>
                            <a:schemeClr val="dk1"/>
                          </a:solidFill>
                          <a:effectLst/>
                          <a:latin typeface="Verdana Pro Light" panose="020B0304030504040204" pitchFamily="34" charset="0"/>
                          <a:ea typeface="+mn-ea"/>
                          <a:cs typeface="+mn-cs"/>
                        </a:rPr>
                        <a:t>Strategies</a:t>
                      </a:r>
                      <a:r>
                        <a:rPr lang="en-GB" sz="1100" kern="1200" dirty="0">
                          <a:solidFill>
                            <a:schemeClr val="dk1"/>
                          </a:solidFill>
                          <a:effectLst/>
                          <a:latin typeface="Verdana Pro Light" panose="020B0304030504040204" pitchFamily="34" charset="0"/>
                          <a:ea typeface="+mn-ea"/>
                          <a:cs typeface="+mn-cs"/>
                        </a:rPr>
                        <a:t>: Research and consultation, partnerships with relevant groups, collaboration, working with community ambassadors, plans for follow-on project, free or low cost targeted ticket offers</a:t>
                      </a:r>
                    </a:p>
                    <a:p>
                      <a:pPr>
                        <a:lnSpc>
                          <a:spcPts val="1600"/>
                        </a:lnSpc>
                      </a:pPr>
                      <a:r>
                        <a:rPr lang="en-GB" sz="1100" dirty="0">
                          <a:solidFill>
                            <a:srgbClr val="FF0000"/>
                          </a:solidFill>
                          <a:effectLst/>
                          <a:latin typeface="Verdana Pro Light" panose="020B0304030504040204" pitchFamily="34" charset="0"/>
                        </a:rPr>
                        <a:t>High risk, high cost</a:t>
                      </a:r>
                      <a:endParaRPr lang="en-GB" sz="1100" dirty="0">
                        <a:solidFill>
                          <a:srgbClr val="FF0000"/>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1513" marR="615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7548521"/>
                  </a:ext>
                </a:extLst>
              </a:tr>
            </a:tbl>
          </a:graphicData>
        </a:graphic>
      </p:graphicFrame>
    </p:spTree>
    <p:extLst>
      <p:ext uri="{BB962C8B-B14F-4D97-AF65-F5344CB8AC3E}">
        <p14:creationId xmlns:p14="http://schemas.microsoft.com/office/powerpoint/2010/main" val="1069275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endParaRPr lang="en-GB" sz="2400" b="1" kern="0" dirty="0">
              <a:effectLst/>
              <a:latin typeface="Museo Cyrl 700" panose="02000000000000000000" pitchFamily="50" charset="0"/>
            </a:endParaRPr>
          </a:p>
          <a:p>
            <a:endParaRPr lang="en-GB" b="1" kern="0" dirty="0">
              <a:latin typeface="Museo Cyrl 700" panose="02000000000000000000" pitchFamily="50" charset="0"/>
            </a:endParaRPr>
          </a:p>
          <a:p>
            <a:endParaRPr lang="en-GB" b="1" kern="0" dirty="0">
              <a:latin typeface="Museo Cyrl 700" panose="02000000000000000000" pitchFamily="50" charset="0"/>
            </a:endParaRPr>
          </a:p>
          <a:p>
            <a:endParaRPr lang="en-GB" b="1" kern="0" dirty="0">
              <a:latin typeface="Museo Cyrl 700" panose="02000000000000000000" pitchFamily="50" charset="0"/>
            </a:endParaRPr>
          </a:p>
          <a:p>
            <a:r>
              <a:rPr lang="en-GB" sz="2800" b="1" kern="0" dirty="0">
                <a:effectLst/>
                <a:latin typeface="Museo Cyrl 700" panose="02000000000000000000" pitchFamily="50" charset="0"/>
              </a:rPr>
              <a:t>TIME FOR A 10 MINUTE BREAK!</a:t>
            </a:r>
            <a:endParaRPr lang="en-GB" sz="2800" b="1" kern="0" dirty="0">
              <a:effectLst/>
              <a:latin typeface="Museo"/>
            </a:endParaRPr>
          </a:p>
        </p:txBody>
      </p:sp>
    </p:spTree>
    <p:extLst>
      <p:ext uri="{BB962C8B-B14F-4D97-AF65-F5344CB8AC3E}">
        <p14:creationId xmlns:p14="http://schemas.microsoft.com/office/powerpoint/2010/main" val="695694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275735" y="1913346"/>
            <a:ext cx="9510159" cy="4349917"/>
          </a:xfrm>
          <a:solidFill>
            <a:srgbClr val="FFE07D"/>
          </a:solidFill>
        </p:spPr>
        <p:txBody>
          <a:bodyPr lIns="288000" tIns="288000" rIns="288000" bIns="288000">
            <a:normAutofit fontScale="85000" lnSpcReduction="20000"/>
          </a:bodyPr>
          <a:lstStyle/>
          <a:p>
            <a:pPr algn="l">
              <a:spcBef>
                <a:spcPts val="0"/>
              </a:spcBef>
            </a:pPr>
            <a:r>
              <a:rPr lang="en-GB" sz="2800" b="1" kern="0" dirty="0">
                <a:latin typeface="Museo Cyrl 700" panose="02000000000000000000" pitchFamily="50" charset="0"/>
              </a:rPr>
              <a:t>5</a:t>
            </a:r>
            <a:r>
              <a:rPr lang="en-GB" sz="2800" b="1" kern="0" dirty="0">
                <a:effectLst/>
                <a:latin typeface="Museo Cyrl 700" panose="02000000000000000000" pitchFamily="50" charset="0"/>
              </a:rPr>
              <a:t>. Put Yourself Online</a:t>
            </a:r>
            <a:endParaRPr lang="en-GB" sz="2800" b="1" kern="0" dirty="0">
              <a:latin typeface="Verdana Pro Light" panose="020B0304030504040204" pitchFamily="34" charset="0"/>
            </a:endParaRPr>
          </a:p>
          <a:p>
            <a:pPr marL="342900" lvl="0" indent="-342900" algn="l">
              <a:lnSpc>
                <a:spcPts val="1600"/>
              </a:lnSpc>
              <a:spcBef>
                <a:spcPts val="0"/>
              </a:spcBef>
              <a:buFont typeface="Symbol" panose="05050102010706020507" pitchFamily="18" charset="2"/>
              <a:buChar char=""/>
            </a:pP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ts val="16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Clear and easy to use website </a:t>
            </a:r>
            <a:b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br>
            <a:br>
              <a:rPr lang="en-GB" sz="1400" dirty="0">
                <a:effectLst/>
                <a:latin typeface="Verdana Pro Light" panose="020B0304030504040204" pitchFamily="34" charset="0"/>
                <a:ea typeface="Times New Roman" panose="02020603050405020304" pitchFamily="18" charset="0"/>
                <a:cs typeface="Times New Roman" panose="02020603050405020304" pitchFamily="18" charset="0"/>
              </a:rPr>
            </a:br>
            <a:r>
              <a:rPr lang="en-GB" sz="1400" b="1" i="1" dirty="0">
                <a:effectLst/>
                <a:latin typeface="Verdana Pro Light" panose="020B0304030504040204" pitchFamily="34" charset="0"/>
                <a:ea typeface="Times New Roman" panose="02020603050405020304" pitchFamily="18" charset="0"/>
                <a:cs typeface="Times New Roman" panose="02020603050405020304" pitchFamily="18" charset="0"/>
              </a:rPr>
              <a:t>Top Website tip #1:  </a:t>
            </a:r>
            <a:r>
              <a:rPr lang="en-GB" sz="1400" i="1" dirty="0">
                <a:effectLst/>
                <a:latin typeface="Verdana Pro Light" panose="020B0304030504040204" pitchFamily="34" charset="0"/>
                <a:ea typeface="Times New Roman" panose="02020603050405020304" pitchFamily="18" charset="0"/>
                <a:cs typeface="Times New Roman" panose="02020603050405020304" pitchFamily="18" charset="0"/>
              </a:rPr>
              <a:t>Ask different people what information they need to find on your website</a:t>
            </a:r>
            <a:br>
              <a:rPr lang="en-GB" sz="1400" i="1" dirty="0">
                <a:effectLst/>
                <a:latin typeface="Verdana Pro Light" panose="020B0304030504040204" pitchFamily="34" charset="0"/>
                <a:ea typeface="Times New Roman" panose="02020603050405020304" pitchFamily="18" charset="0"/>
                <a:cs typeface="Times New Roman" panose="02020603050405020304" pitchFamily="18" charset="0"/>
              </a:rPr>
            </a:br>
            <a:r>
              <a:rPr lang="en-GB" sz="1400" b="1" i="1" dirty="0">
                <a:effectLst/>
                <a:latin typeface="Verdana Pro Light" panose="020B0304030504040204" pitchFamily="34" charset="0"/>
                <a:ea typeface="Times New Roman" panose="02020603050405020304" pitchFamily="18" charset="0"/>
                <a:cs typeface="Times New Roman" panose="02020603050405020304" pitchFamily="18" charset="0"/>
              </a:rPr>
              <a:t>Top Website tip #2:  </a:t>
            </a:r>
            <a:r>
              <a:rPr lang="en-GB" sz="1400" i="1" dirty="0">
                <a:effectLst/>
                <a:latin typeface="Verdana Pro Light" panose="020B0304030504040204" pitchFamily="34" charset="0"/>
                <a:ea typeface="Times New Roman" panose="02020603050405020304" pitchFamily="18" charset="0"/>
                <a:cs typeface="Times New Roman" panose="02020603050405020304" pitchFamily="18" charset="0"/>
              </a:rPr>
              <a:t>Ask people to find specific information on your website and ask how easy it was</a:t>
            </a:r>
            <a:br>
              <a:rPr lang="en-GB" sz="1400" i="1" dirty="0">
                <a:effectLst/>
                <a:latin typeface="Verdana Pro Light" panose="020B0304030504040204" pitchFamily="34" charset="0"/>
                <a:ea typeface="Times New Roman" panose="02020603050405020304" pitchFamily="18" charset="0"/>
                <a:cs typeface="Times New Roman" panose="02020603050405020304" pitchFamily="18" charset="0"/>
              </a:rPr>
            </a:br>
            <a:endParaRPr lang="en-GB" sz="1400" dirty="0">
              <a:effectLst/>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The right Social Media platforms for you</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Your Social Media content </a:t>
            </a:r>
          </a:p>
          <a:p>
            <a:pPr marL="342900" lvl="0" indent="-342900" algn="l">
              <a:lnSpc>
                <a:spcPct val="150000"/>
              </a:lnSpc>
              <a:spcBef>
                <a:spcPts val="0"/>
              </a:spcBef>
              <a:buFont typeface="Symbol" panose="05050102010706020507" pitchFamily="18" charset="2"/>
              <a:buChar char=""/>
            </a:pPr>
            <a:r>
              <a:rPr lang="en-GB" sz="1800" dirty="0">
                <a:latin typeface="Verdana Pro Light" panose="020B0304030504040204" pitchFamily="34" charset="0"/>
                <a:ea typeface="Times New Roman" panose="02020603050405020304" pitchFamily="18" charset="0"/>
                <a:cs typeface="Times New Roman" panose="02020603050405020304" pitchFamily="18" charset="0"/>
              </a:rPr>
              <a:t>Choir recordings &amp; materials</a:t>
            </a: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Newsletters and mailing </a:t>
            </a:r>
            <a:r>
              <a:rPr lang="en-GB" sz="1800" dirty="0">
                <a:latin typeface="Verdana Pro Light" panose="020B0304030504040204" pitchFamily="34" charset="0"/>
                <a:ea typeface="Times New Roman" panose="02020603050405020304" pitchFamily="18" charset="0"/>
                <a:cs typeface="Times New Roman" panose="02020603050405020304" pitchFamily="18" charset="0"/>
              </a:rPr>
              <a:t>l</a:t>
            </a: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ists </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Analytics &amp; Search Engine Optimisation</a:t>
            </a:r>
            <a:r>
              <a:rPr lang="en-GB" sz="18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a:t>
            </a:r>
          </a:p>
          <a:p>
            <a:pPr marL="342900" lvl="0" indent="-342900" algn="l">
              <a:lnSpc>
                <a:spcPts val="1600"/>
              </a:lnSpc>
              <a:spcBef>
                <a:spcPts val="0"/>
              </a:spcBef>
              <a:buFont typeface="Symbol" panose="05050102010706020507" pitchFamily="18" charset="2"/>
              <a:buChar char=""/>
            </a:pPr>
            <a:endParaRPr lang="en-GB" sz="1800" dirty="0">
              <a:solidFill>
                <a:srgbClr val="0D0D0D"/>
              </a:solidFill>
              <a:latin typeface="Verdana Pro Light" panose="020B0304030504040204" pitchFamily="34" charset="0"/>
              <a:ea typeface="Times New Roman" panose="02020603050405020304" pitchFamily="18" charset="0"/>
              <a:cs typeface="Times New Roman" panose="02020603050405020304" pitchFamily="18" charset="0"/>
            </a:endParaRPr>
          </a:p>
          <a:p>
            <a:pPr algn="l">
              <a:spcBef>
                <a:spcPts val="0"/>
              </a:spcBef>
            </a:pPr>
            <a:r>
              <a:rPr lang="en-GB" sz="1800" b="1" kern="0" dirty="0">
                <a:effectLst/>
                <a:latin typeface="Museo Cyrl 700" panose="02000000000000000000" pitchFamily="50" charset="0"/>
              </a:rPr>
              <a:t>And remember…</a:t>
            </a:r>
            <a:endParaRPr lang="en-GB" sz="1800" kern="0" dirty="0">
              <a:effectLst/>
              <a:latin typeface="Museo Cyrl 700" panose="02000000000000000000" pitchFamily="50" charset="0"/>
            </a:endParaRPr>
          </a:p>
          <a:p>
            <a:pPr algn="l">
              <a:spcBef>
                <a:spcPts val="0"/>
              </a:spcBef>
            </a:pPr>
            <a:endParaRPr lang="en-GB" sz="1600" kern="0" dirty="0">
              <a:latin typeface="Verdana Pro Light" panose="020B0304030504040204" pitchFamily="34" charset="0"/>
            </a:endParaRPr>
          </a:p>
          <a:p>
            <a:pPr lvl="0" algn="l">
              <a:lnSpc>
                <a:spcPts val="1600"/>
              </a:lnSpc>
              <a:spcBef>
                <a:spcPts val="0"/>
              </a:spcBef>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Keep your website and social media up to date!</a:t>
            </a:r>
          </a:p>
          <a:p>
            <a:pPr marL="342900" lvl="0" indent="-342900" algn="l">
              <a:lnSpc>
                <a:spcPts val="1600"/>
              </a:lnSpc>
              <a:buFont typeface="Symbol" panose="05050102010706020507" pitchFamily="18" charset="2"/>
              <a:buChar char=""/>
            </a:pP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a:p>
            <a:pPr algn="l"/>
            <a:endParaRPr lang="en-GB" sz="2400" b="1" kern="0" dirty="0">
              <a:effectLst/>
              <a:latin typeface="Museo"/>
            </a:endParaRPr>
          </a:p>
        </p:txBody>
      </p:sp>
    </p:spTree>
    <p:extLst>
      <p:ext uri="{BB962C8B-B14F-4D97-AF65-F5344CB8AC3E}">
        <p14:creationId xmlns:p14="http://schemas.microsoft.com/office/powerpoint/2010/main" val="583011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275735" y="1913346"/>
            <a:ext cx="9510159" cy="4349917"/>
          </a:xfrm>
          <a:solidFill>
            <a:srgbClr val="FFE07D"/>
          </a:solidFill>
        </p:spPr>
        <p:txBody>
          <a:bodyPr lIns="288000" tIns="288000" rIns="288000" bIns="288000">
            <a:normAutofit/>
          </a:bodyPr>
          <a:lstStyle/>
          <a:p>
            <a:pPr algn="l">
              <a:spcBef>
                <a:spcPts val="0"/>
              </a:spcBef>
            </a:pPr>
            <a:r>
              <a:rPr lang="en-GB" sz="2800" b="1" kern="0" dirty="0">
                <a:latin typeface="Museo Cyrl 700" panose="02000000000000000000" pitchFamily="50" charset="0"/>
              </a:rPr>
              <a:t>6. Get Your Choir Noticed (Marketing &amp; Comms)</a:t>
            </a:r>
            <a:endParaRPr lang="en-GB" sz="2800" b="1" kern="0" dirty="0">
              <a:latin typeface="Verdana Pro Light" panose="020B0304030504040204" pitchFamily="34" charset="0"/>
            </a:endParaRPr>
          </a:p>
          <a:p>
            <a:pPr marL="342900" lvl="0" indent="-342900" algn="l">
              <a:lnSpc>
                <a:spcPts val="1600"/>
              </a:lnSpc>
              <a:spcBef>
                <a:spcPts val="0"/>
              </a:spcBef>
              <a:buFont typeface="Symbol" panose="05050102010706020507" pitchFamily="18" charset="2"/>
              <a:buChar char=""/>
            </a:pP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p:txBody>
      </p:sp>
      <p:pic>
        <p:nvPicPr>
          <p:cNvPr id="4" name="Picture 4" descr="WE HAVE A VOICE - Barcelona Gay Men's Chorus - Teatre Condal">
            <a:extLst>
              <a:ext uri="{FF2B5EF4-FFF2-40B4-BE49-F238E27FC236}">
                <a16:creationId xmlns:a16="http://schemas.microsoft.com/office/drawing/2014/main" id="{A7F37E91-142C-4630-0B23-D3AEC03A09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753" y="2809567"/>
            <a:ext cx="5676491" cy="31930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B861EC-E36C-6BE5-09D3-42A3EE7CDD69}"/>
              </a:ext>
            </a:extLst>
          </p:cNvPr>
          <p:cNvSpPr txBox="1"/>
          <p:nvPr/>
        </p:nvSpPr>
        <p:spPr>
          <a:xfrm>
            <a:off x="6923757" y="6001183"/>
            <a:ext cx="2010487" cy="261610"/>
          </a:xfrm>
          <a:prstGeom prst="rect">
            <a:avLst/>
          </a:prstGeom>
          <a:noFill/>
        </p:spPr>
        <p:txBody>
          <a:bodyPr wrap="none" rtlCol="0">
            <a:spAutoFit/>
          </a:bodyPr>
          <a:lstStyle/>
          <a:p>
            <a:r>
              <a:rPr lang="en-GB" sz="1100" dirty="0">
                <a:latin typeface="Museo Cyrl 300" panose="02000000000000000000" pitchFamily="50" charset="0"/>
              </a:rPr>
              <a:t>Barcelona Gay Men’s Chorus</a:t>
            </a:r>
          </a:p>
        </p:txBody>
      </p:sp>
    </p:spTree>
    <p:extLst>
      <p:ext uri="{BB962C8B-B14F-4D97-AF65-F5344CB8AC3E}">
        <p14:creationId xmlns:p14="http://schemas.microsoft.com/office/powerpoint/2010/main" val="1500350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275735" y="1913346"/>
            <a:ext cx="9510159" cy="4349917"/>
          </a:xfrm>
          <a:solidFill>
            <a:srgbClr val="FFE07D"/>
          </a:solidFill>
        </p:spPr>
        <p:txBody>
          <a:bodyPr lIns="288000" tIns="288000" rIns="288000" bIns="288000">
            <a:normAutofit fontScale="92500" lnSpcReduction="10000"/>
          </a:bodyPr>
          <a:lstStyle/>
          <a:p>
            <a:pPr algn="l">
              <a:spcBef>
                <a:spcPts val="0"/>
              </a:spcBef>
            </a:pPr>
            <a:r>
              <a:rPr lang="en-GB" sz="2800" b="1" kern="0" dirty="0">
                <a:latin typeface="Museo Cyrl 700" panose="02000000000000000000" pitchFamily="50" charset="0"/>
              </a:rPr>
              <a:t>6. Get Your Choir Noticed (Marketing &amp; Comms)</a:t>
            </a:r>
            <a:endParaRPr lang="en-GB" sz="2800" b="1" kern="0" dirty="0">
              <a:latin typeface="Verdana Pro Light" panose="020B0304030504040204" pitchFamily="34" charset="0"/>
            </a:endParaRPr>
          </a:p>
          <a:p>
            <a:pPr marL="342900" lvl="0" indent="-342900" algn="l">
              <a:lnSpc>
                <a:spcPts val="1600"/>
              </a:lnSpc>
              <a:spcBef>
                <a:spcPts val="0"/>
              </a:spcBef>
              <a:buFont typeface="Symbol" panose="05050102010706020507" pitchFamily="18" charset="2"/>
              <a:buChar char=""/>
            </a:pP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a:p>
            <a:pPr algn="l">
              <a:lnSpc>
                <a:spcPct val="150000"/>
              </a:lnSpc>
              <a:spcBef>
                <a:spcPts val="0"/>
              </a:spcBef>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Examples of Marketing &amp; Comms Activities:</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Online Advertising (i.e. Facebook and Instagram) </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Online Listings</a:t>
            </a:r>
            <a:r>
              <a:rPr lang="en-GB" sz="1800" dirty="0">
                <a:latin typeface="Verdana Pro Light" panose="020B0304030504040204" pitchFamily="34" charset="0"/>
                <a:ea typeface="Times New Roman" panose="02020603050405020304" pitchFamily="18" charset="0"/>
                <a:cs typeface="Times New Roman" panose="02020603050405020304" pitchFamily="18" charset="0"/>
              </a:rPr>
              <a:t> &amp; What’s On Guides</a:t>
            </a: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Flyers &amp; Posters </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Press Releases to local Media </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Ticket &amp; Membership Discount Schemes </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Social Media content </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Pop-Up Performances </a:t>
            </a:r>
          </a:p>
          <a:p>
            <a:pPr marL="342900" lvl="0" indent="-342900" algn="l">
              <a:lnSpc>
                <a:spcPct val="150000"/>
              </a:lnSpc>
              <a:spcBef>
                <a:spcPts val="0"/>
              </a:spcBef>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Sharing </a:t>
            </a:r>
          </a:p>
        </p:txBody>
      </p:sp>
    </p:spTree>
    <p:extLst>
      <p:ext uri="{BB962C8B-B14F-4D97-AF65-F5344CB8AC3E}">
        <p14:creationId xmlns:p14="http://schemas.microsoft.com/office/powerpoint/2010/main" val="1946838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r>
              <a:rPr lang="en-GB" sz="2400" b="1" kern="0" dirty="0">
                <a:effectLst/>
                <a:latin typeface="Museo Cyrl 700" panose="02000000000000000000" pitchFamily="50" charset="0"/>
              </a:rPr>
              <a:t>Marketing / Audience Matrix</a:t>
            </a:r>
          </a:p>
          <a:p>
            <a:pPr algn="l"/>
            <a:endParaRPr lang="en-GB" sz="1600" b="1" kern="0" dirty="0">
              <a:latin typeface="Verdana Pro Light" panose="020B0304030504040204" pitchFamily="34" charset="0"/>
            </a:endParaRPr>
          </a:p>
          <a:p>
            <a:pPr algn="l"/>
            <a:endParaRPr lang="en-GB" sz="2400" b="1" kern="0" dirty="0">
              <a:effectLst/>
              <a:latin typeface="Museo"/>
            </a:endParaRPr>
          </a:p>
        </p:txBody>
      </p:sp>
      <p:graphicFrame>
        <p:nvGraphicFramePr>
          <p:cNvPr id="4" name="Table 3">
            <a:extLst>
              <a:ext uri="{FF2B5EF4-FFF2-40B4-BE49-F238E27FC236}">
                <a16:creationId xmlns:a16="http://schemas.microsoft.com/office/drawing/2014/main" id="{60E22FD2-36C3-1A5C-F50F-5C8D848B12F3}"/>
              </a:ext>
            </a:extLst>
          </p:cNvPr>
          <p:cNvGraphicFramePr>
            <a:graphicFrameLocks noGrp="1"/>
          </p:cNvGraphicFramePr>
          <p:nvPr>
            <p:extLst>
              <p:ext uri="{D42A27DB-BD31-4B8C-83A1-F6EECF244321}">
                <p14:modId xmlns:p14="http://schemas.microsoft.com/office/powerpoint/2010/main" val="418269527"/>
              </p:ext>
            </p:extLst>
          </p:nvPr>
        </p:nvGraphicFramePr>
        <p:xfrm>
          <a:off x="2362200" y="2727482"/>
          <a:ext cx="7413009" cy="3061261"/>
        </p:xfrm>
        <a:graphic>
          <a:graphicData uri="http://schemas.openxmlformats.org/drawingml/2006/table">
            <a:tbl>
              <a:tblPr firstRow="1" firstCol="1" bandRow="1">
                <a:tableStyleId>{5C22544A-7EE6-4342-B048-85BDC9FD1C3A}</a:tableStyleId>
              </a:tblPr>
              <a:tblGrid>
                <a:gridCol w="577304">
                  <a:extLst>
                    <a:ext uri="{9D8B030D-6E8A-4147-A177-3AD203B41FA5}">
                      <a16:colId xmlns:a16="http://schemas.microsoft.com/office/drawing/2014/main" val="886095217"/>
                    </a:ext>
                  </a:extLst>
                </a:gridCol>
                <a:gridCol w="2407779">
                  <a:extLst>
                    <a:ext uri="{9D8B030D-6E8A-4147-A177-3AD203B41FA5}">
                      <a16:colId xmlns:a16="http://schemas.microsoft.com/office/drawing/2014/main" val="2747574677"/>
                    </a:ext>
                  </a:extLst>
                </a:gridCol>
                <a:gridCol w="2149942">
                  <a:extLst>
                    <a:ext uri="{9D8B030D-6E8A-4147-A177-3AD203B41FA5}">
                      <a16:colId xmlns:a16="http://schemas.microsoft.com/office/drawing/2014/main" val="1132707868"/>
                    </a:ext>
                  </a:extLst>
                </a:gridCol>
                <a:gridCol w="1138992">
                  <a:extLst>
                    <a:ext uri="{9D8B030D-6E8A-4147-A177-3AD203B41FA5}">
                      <a16:colId xmlns:a16="http://schemas.microsoft.com/office/drawing/2014/main" val="3906388356"/>
                    </a:ext>
                  </a:extLst>
                </a:gridCol>
                <a:gridCol w="1138992">
                  <a:extLst>
                    <a:ext uri="{9D8B030D-6E8A-4147-A177-3AD203B41FA5}">
                      <a16:colId xmlns:a16="http://schemas.microsoft.com/office/drawing/2014/main" val="487412659"/>
                    </a:ext>
                  </a:extLst>
                </a:gridCol>
              </a:tblGrid>
              <a:tr h="230749">
                <a:tc>
                  <a:txBody>
                    <a:bodyPr/>
                    <a:lstStyle/>
                    <a:p>
                      <a:pPr>
                        <a:lnSpc>
                          <a:spcPts val="1600"/>
                        </a:lnSpc>
                      </a:pPr>
                      <a:r>
                        <a:rPr lang="en-GB" sz="1200" dirty="0">
                          <a:solidFill>
                            <a:schemeClr val="tx1"/>
                          </a:solidFill>
                          <a:effectLst/>
                        </a:rPr>
                        <a:t> </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lang="en-GB" sz="1200">
                          <a:solidFill>
                            <a:schemeClr val="tx1"/>
                          </a:solidFill>
                          <a:effectLst/>
                        </a:rPr>
                        <a:t> </a:t>
                      </a:r>
                      <a:endParaRPr lang="en-GB"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lnSpc>
                          <a:spcPts val="1600"/>
                        </a:lnSpc>
                      </a:pPr>
                      <a:r>
                        <a:rPr lang="en-GB" sz="1200" b="0" dirty="0">
                          <a:solidFill>
                            <a:schemeClr val="tx1"/>
                          </a:solidFill>
                          <a:effectLst/>
                          <a:latin typeface="Verdana Pro Semibold" panose="020B0704030504040204" pitchFamily="34" charset="0"/>
                        </a:rPr>
                        <a:t>TARGET AUDIENCE</a:t>
                      </a:r>
                      <a:endParaRPr lang="en-GB" sz="1200" b="0" dirty="0">
                        <a:solidFill>
                          <a:schemeClr val="tx1"/>
                        </a:solidFill>
                        <a:effectLst/>
                        <a:latin typeface="Verdana Pro Semibold" panose="020B07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7005271"/>
                  </a:ext>
                </a:extLst>
              </a:tr>
              <a:tr h="716856">
                <a:tc rowSpan="7">
                  <a:txBody>
                    <a:bodyPr/>
                    <a:lstStyle/>
                    <a:p>
                      <a:pPr marL="71755" marR="71755" algn="ctr">
                        <a:lnSpc>
                          <a:spcPts val="1600"/>
                        </a:lnSpc>
                        <a:spcAft>
                          <a:spcPts val="0"/>
                        </a:spcAft>
                      </a:pPr>
                      <a:r>
                        <a:rPr lang="en-GB" sz="1200" b="0" dirty="0">
                          <a:solidFill>
                            <a:schemeClr val="tx1"/>
                          </a:solidFill>
                          <a:effectLst/>
                          <a:latin typeface="Verdana Pro Semibold" panose="020B0704030504040204" pitchFamily="34" charset="0"/>
                        </a:rPr>
                        <a:t>MARKETING ACTIVITY</a:t>
                      </a:r>
                      <a:endParaRPr lang="en-GB" sz="1200" b="0" dirty="0">
                        <a:solidFill>
                          <a:schemeClr val="tx1"/>
                        </a:solidFill>
                        <a:effectLst/>
                        <a:latin typeface="Verdana Pro Semibold" panose="020B0704030504040204" pitchFamily="34"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lang="en-GB" sz="1200" dirty="0">
                          <a:solidFill>
                            <a:schemeClr val="tx1"/>
                          </a:solidFill>
                          <a:effectLst/>
                          <a:latin typeface="Verdana Pro Light" panose="020B0304030504040204" pitchFamily="34" charset="0"/>
                        </a:rPr>
                        <a:t> </a:t>
                      </a:r>
                      <a:endParaRPr lang="en-GB" sz="120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dirty="0">
                          <a:solidFill>
                            <a:schemeClr val="tx1"/>
                          </a:solidFill>
                          <a:effectLst/>
                          <a:latin typeface="Verdana Pro Light" panose="020B0304030504040204" pitchFamily="34" charset="0"/>
                        </a:rPr>
                        <a:t>Folk Music Audiences</a:t>
                      </a:r>
                      <a:endParaRPr lang="en-GB" sz="120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a:solidFill>
                            <a:schemeClr val="tx1"/>
                          </a:solidFill>
                          <a:effectLst/>
                          <a:latin typeface="Verdana Pro Light" panose="020B0304030504040204" pitchFamily="34" charset="0"/>
                        </a:rPr>
                        <a:t>Choir Friends &amp; Family</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a:solidFill>
                            <a:schemeClr val="tx1"/>
                          </a:solidFill>
                          <a:effectLst/>
                          <a:latin typeface="Verdana Pro Light" panose="020B0304030504040204" pitchFamily="34" charset="0"/>
                        </a:rPr>
                        <a:t>LGBTQ+ Community Groups</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1592753"/>
                  </a:ext>
                </a:extLst>
              </a:tr>
              <a:tr h="473803">
                <a:tc vMerge="1">
                  <a:txBody>
                    <a:bodyPr/>
                    <a:lstStyle/>
                    <a:p>
                      <a:endParaRPr lang="en-GB"/>
                    </a:p>
                  </a:txBody>
                  <a:tcPr/>
                </a:tc>
                <a:tc>
                  <a:txBody>
                    <a:bodyPr/>
                    <a:lstStyle/>
                    <a:p>
                      <a:pPr>
                        <a:lnSpc>
                          <a:spcPts val="1600"/>
                        </a:lnSpc>
                      </a:pPr>
                      <a:r>
                        <a:rPr lang="en-GB" sz="1200">
                          <a:solidFill>
                            <a:schemeClr val="tx1"/>
                          </a:solidFill>
                          <a:effectLst/>
                          <a:latin typeface="Verdana Pro Light" panose="020B0304030504040204" pitchFamily="34" charset="0"/>
                        </a:rPr>
                        <a:t>Teaser Trailer Facebook Campaign</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dirty="0">
                          <a:solidFill>
                            <a:schemeClr val="tx1"/>
                          </a:solidFill>
                          <a:effectLst/>
                          <a:latin typeface="Verdana Pro Light" panose="020B0304030504040204" pitchFamily="34" charset="0"/>
                        </a:rPr>
                        <a:t>X</a:t>
                      </a:r>
                      <a:endParaRPr lang="en-GB" sz="120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a:solidFill>
                            <a:schemeClr val="tx1"/>
                          </a:solidFill>
                          <a:effectLst/>
                          <a:latin typeface="Verdana Pro Light" panose="020B0304030504040204" pitchFamily="34" charset="0"/>
                        </a:rPr>
                        <a:t>X</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a:solidFill>
                            <a:schemeClr val="tx1"/>
                          </a:solidFill>
                          <a:effectLst/>
                          <a:latin typeface="Verdana Pro Light" panose="020B0304030504040204" pitchFamily="34" charset="0"/>
                        </a:rPr>
                        <a:t>X</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8664150"/>
                  </a:ext>
                </a:extLst>
              </a:tr>
              <a:tr h="230749">
                <a:tc vMerge="1">
                  <a:txBody>
                    <a:bodyPr/>
                    <a:lstStyle/>
                    <a:p>
                      <a:endParaRPr lang="en-GB"/>
                    </a:p>
                  </a:txBody>
                  <a:tcPr/>
                </a:tc>
                <a:tc>
                  <a:txBody>
                    <a:bodyPr/>
                    <a:lstStyle/>
                    <a:p>
                      <a:pPr>
                        <a:lnSpc>
                          <a:spcPts val="1600"/>
                        </a:lnSpc>
                      </a:pPr>
                      <a:r>
                        <a:rPr lang="en-GB" sz="1200">
                          <a:solidFill>
                            <a:schemeClr val="tx1"/>
                          </a:solidFill>
                          <a:effectLst/>
                          <a:latin typeface="Verdana Pro Light" panose="020B0304030504040204" pitchFamily="34" charset="0"/>
                        </a:rPr>
                        <a:t>Newsletter</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dirty="0">
                          <a:solidFill>
                            <a:schemeClr val="tx1"/>
                          </a:solidFill>
                          <a:effectLst/>
                          <a:latin typeface="Verdana Pro Light" panose="020B0304030504040204" pitchFamily="34" charset="0"/>
                        </a:rPr>
                        <a:t> </a:t>
                      </a:r>
                      <a:endParaRPr lang="en-GB" sz="120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a:solidFill>
                            <a:schemeClr val="tx1"/>
                          </a:solidFill>
                          <a:effectLst/>
                          <a:latin typeface="Verdana Pro Light" panose="020B0304030504040204" pitchFamily="34" charset="0"/>
                        </a:rPr>
                        <a:t>X</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a:solidFill>
                            <a:schemeClr val="tx1"/>
                          </a:solidFill>
                          <a:effectLst/>
                          <a:latin typeface="Verdana Pro Light" panose="020B0304030504040204" pitchFamily="34" charset="0"/>
                        </a:rPr>
                        <a:t> </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3978738"/>
                  </a:ext>
                </a:extLst>
              </a:tr>
              <a:tr h="473803">
                <a:tc vMerge="1">
                  <a:txBody>
                    <a:bodyPr/>
                    <a:lstStyle/>
                    <a:p>
                      <a:endParaRPr lang="en-GB"/>
                    </a:p>
                  </a:txBody>
                  <a:tcPr/>
                </a:tc>
                <a:tc>
                  <a:txBody>
                    <a:bodyPr/>
                    <a:lstStyle/>
                    <a:p>
                      <a:pPr>
                        <a:lnSpc>
                          <a:spcPts val="1600"/>
                        </a:lnSpc>
                      </a:pPr>
                      <a:r>
                        <a:rPr lang="en-GB" sz="1200">
                          <a:solidFill>
                            <a:schemeClr val="tx1"/>
                          </a:solidFill>
                          <a:effectLst/>
                          <a:latin typeface="Verdana Pro Light" panose="020B0304030504040204" pitchFamily="34" charset="0"/>
                        </a:rPr>
                        <a:t>Short Video Interviews with Guest Artist</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dirty="0">
                          <a:solidFill>
                            <a:schemeClr val="tx1"/>
                          </a:solidFill>
                          <a:effectLst/>
                          <a:latin typeface="Verdana Pro Light" panose="020B0304030504040204" pitchFamily="34" charset="0"/>
                        </a:rPr>
                        <a:t>X</a:t>
                      </a:r>
                      <a:endParaRPr lang="en-GB" sz="120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a:solidFill>
                            <a:schemeClr val="tx1"/>
                          </a:solidFill>
                          <a:effectLst/>
                          <a:latin typeface="Verdana Pro Light" panose="020B0304030504040204" pitchFamily="34" charset="0"/>
                        </a:rPr>
                        <a:t>X</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a:solidFill>
                            <a:schemeClr val="tx1"/>
                          </a:solidFill>
                          <a:effectLst/>
                          <a:latin typeface="Verdana Pro Light" panose="020B0304030504040204" pitchFamily="34" charset="0"/>
                        </a:rPr>
                        <a:t>X</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9104705"/>
                  </a:ext>
                </a:extLst>
              </a:tr>
              <a:tr h="473803">
                <a:tc vMerge="1">
                  <a:txBody>
                    <a:bodyPr/>
                    <a:lstStyle/>
                    <a:p>
                      <a:endParaRPr lang="en-GB"/>
                    </a:p>
                  </a:txBody>
                  <a:tcPr/>
                </a:tc>
                <a:tc>
                  <a:txBody>
                    <a:bodyPr/>
                    <a:lstStyle/>
                    <a:p>
                      <a:pPr>
                        <a:lnSpc>
                          <a:spcPts val="1600"/>
                        </a:lnSpc>
                      </a:pPr>
                      <a:r>
                        <a:rPr lang="en-GB" sz="1200">
                          <a:solidFill>
                            <a:schemeClr val="tx1"/>
                          </a:solidFill>
                          <a:effectLst/>
                          <a:latin typeface="Verdana Pro Light" panose="020B0304030504040204" pitchFamily="34" charset="0"/>
                        </a:rPr>
                        <a:t>Ticket Offer for LGBTQ+ support groups</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dirty="0">
                          <a:solidFill>
                            <a:schemeClr val="tx1"/>
                          </a:solidFill>
                          <a:effectLst/>
                          <a:latin typeface="Verdana Pro Light" panose="020B0304030504040204" pitchFamily="34" charset="0"/>
                        </a:rPr>
                        <a:t> </a:t>
                      </a:r>
                      <a:endParaRPr lang="en-GB" sz="120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a:solidFill>
                            <a:schemeClr val="tx1"/>
                          </a:solidFill>
                          <a:effectLst/>
                          <a:latin typeface="Verdana Pro Light" panose="020B0304030504040204" pitchFamily="34" charset="0"/>
                        </a:rPr>
                        <a:t> </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a:solidFill>
                            <a:schemeClr val="tx1"/>
                          </a:solidFill>
                          <a:effectLst/>
                          <a:latin typeface="Verdana Pro Light" panose="020B0304030504040204" pitchFamily="34" charset="0"/>
                        </a:rPr>
                        <a:t>X</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9964276"/>
                  </a:ext>
                </a:extLst>
              </a:tr>
              <a:tr h="230749">
                <a:tc vMerge="1">
                  <a:txBody>
                    <a:bodyPr/>
                    <a:lstStyle/>
                    <a:p>
                      <a:endParaRPr lang="en-GB"/>
                    </a:p>
                  </a:txBody>
                  <a:tcPr/>
                </a:tc>
                <a:tc>
                  <a:txBody>
                    <a:bodyPr/>
                    <a:lstStyle/>
                    <a:p>
                      <a:pPr>
                        <a:lnSpc>
                          <a:spcPts val="1600"/>
                        </a:lnSpc>
                      </a:pPr>
                      <a:r>
                        <a:rPr lang="en-GB" sz="1200">
                          <a:solidFill>
                            <a:schemeClr val="tx1"/>
                          </a:solidFill>
                          <a:effectLst/>
                          <a:latin typeface="Verdana Pro Light" panose="020B0304030504040204" pitchFamily="34" charset="0"/>
                        </a:rPr>
                        <a:t>Poster Campaign</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a:solidFill>
                            <a:schemeClr val="tx1"/>
                          </a:solidFill>
                          <a:effectLst/>
                          <a:latin typeface="Verdana Pro Light" panose="020B0304030504040204" pitchFamily="34" charset="0"/>
                        </a:rPr>
                        <a:t>X</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dirty="0">
                          <a:solidFill>
                            <a:schemeClr val="tx1"/>
                          </a:solidFill>
                          <a:effectLst/>
                          <a:latin typeface="Verdana Pro Light" panose="020B0304030504040204" pitchFamily="34" charset="0"/>
                        </a:rPr>
                        <a:t> </a:t>
                      </a:r>
                      <a:endParaRPr lang="en-GB" sz="120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a:solidFill>
                            <a:schemeClr val="tx1"/>
                          </a:solidFill>
                          <a:effectLst/>
                          <a:latin typeface="Verdana Pro Light" panose="020B0304030504040204" pitchFamily="34" charset="0"/>
                        </a:rPr>
                        <a:t>X</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0931237"/>
                  </a:ext>
                </a:extLst>
              </a:tr>
              <a:tr h="230749">
                <a:tc vMerge="1">
                  <a:txBody>
                    <a:bodyPr/>
                    <a:lstStyle/>
                    <a:p>
                      <a:endParaRPr lang="en-GB"/>
                    </a:p>
                  </a:txBody>
                  <a:tcPr/>
                </a:tc>
                <a:tc>
                  <a:txBody>
                    <a:bodyPr/>
                    <a:lstStyle/>
                    <a:p>
                      <a:pPr>
                        <a:lnSpc>
                          <a:spcPts val="1600"/>
                        </a:lnSpc>
                      </a:pPr>
                      <a:r>
                        <a:rPr lang="en-GB" sz="1200">
                          <a:solidFill>
                            <a:schemeClr val="tx1"/>
                          </a:solidFill>
                          <a:effectLst/>
                          <a:latin typeface="Verdana Pro Light" panose="020B0304030504040204" pitchFamily="34" charset="0"/>
                        </a:rPr>
                        <a:t>Referral Discount</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a:solidFill>
                            <a:schemeClr val="tx1"/>
                          </a:solidFill>
                          <a:effectLst/>
                          <a:latin typeface="Verdana Pro Light" panose="020B0304030504040204" pitchFamily="34" charset="0"/>
                        </a:rPr>
                        <a:t> </a:t>
                      </a:r>
                      <a:endParaRPr lang="en-GB" sz="120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dirty="0">
                          <a:solidFill>
                            <a:schemeClr val="tx1"/>
                          </a:solidFill>
                          <a:effectLst/>
                          <a:latin typeface="Verdana Pro Light" panose="020B0304030504040204" pitchFamily="34" charset="0"/>
                        </a:rPr>
                        <a:t>X</a:t>
                      </a:r>
                      <a:endParaRPr lang="en-GB" sz="120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GB" sz="1200" dirty="0">
                          <a:solidFill>
                            <a:schemeClr val="tx1"/>
                          </a:solidFill>
                          <a:effectLst/>
                          <a:latin typeface="Verdana Pro Light" panose="020B0304030504040204" pitchFamily="34" charset="0"/>
                        </a:rPr>
                        <a:t> </a:t>
                      </a:r>
                      <a:endParaRPr lang="en-GB" sz="120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1059625"/>
                  </a:ext>
                </a:extLst>
              </a:tr>
            </a:tbl>
          </a:graphicData>
        </a:graphic>
      </p:graphicFrame>
    </p:spTree>
    <p:extLst>
      <p:ext uri="{BB962C8B-B14F-4D97-AF65-F5344CB8AC3E}">
        <p14:creationId xmlns:p14="http://schemas.microsoft.com/office/powerpoint/2010/main" val="186762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fontScale="85000" lnSpcReduction="10000"/>
          </a:bodyPr>
          <a:lstStyle/>
          <a:p>
            <a:pPr algn="l"/>
            <a:r>
              <a:rPr lang="en-GB" sz="2000" b="1" kern="0" dirty="0">
                <a:effectLst/>
                <a:latin typeface="Museo Cyrl 700" panose="02000000000000000000" pitchFamily="50" charset="0"/>
              </a:rPr>
              <a:t>Things to remember…</a:t>
            </a:r>
          </a:p>
          <a:p>
            <a:pPr algn="l"/>
            <a:endParaRPr lang="en-GB" sz="1600" b="1" kern="0" dirty="0">
              <a:latin typeface="Verdana Pro Light" panose="020B0304030504040204" pitchFamily="34" charset="0"/>
            </a:endParaRPr>
          </a:p>
          <a:p>
            <a:pPr algn="l">
              <a:lnSpc>
                <a:spcPct val="120000"/>
              </a:lnSpc>
              <a:spcBef>
                <a:spcPts val="0"/>
              </a:spcBef>
            </a:pPr>
            <a:r>
              <a:rPr lang="en-GB" sz="18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As well as audiences, also consider resources: Time, Budget, People and </a:t>
            </a:r>
            <a:r>
              <a:rPr lang="en-GB" sz="1800" dirty="0" err="1">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SkillsPeople</a:t>
            </a:r>
            <a:r>
              <a:rPr lang="en-GB" sz="18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 &amp; Skills</a:t>
            </a:r>
          </a:p>
          <a:p>
            <a:pPr lvl="0" algn="l">
              <a:lnSpc>
                <a:spcPct val="120000"/>
              </a:lnSpc>
              <a:spcBef>
                <a:spcPts val="0"/>
              </a:spcBef>
              <a:tabLst>
                <a:tab pos="457200" algn="l"/>
              </a:tabLst>
            </a:pP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a:p>
            <a:pPr algn="l">
              <a:lnSpc>
                <a:spcPct val="120000"/>
              </a:lnSpc>
              <a:spcBef>
                <a:spcPts val="0"/>
              </a:spcBef>
            </a:pPr>
            <a:r>
              <a:rPr lang="en-GB" sz="18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Useful things to remember when planning your marketing…</a:t>
            </a: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a:p>
            <a:pPr marL="457200" algn="l">
              <a:lnSpc>
                <a:spcPct val="120000"/>
              </a:lnSpc>
              <a:spcBef>
                <a:spcPts val="0"/>
              </a:spcBef>
            </a:pPr>
            <a:r>
              <a:rPr lang="en-GB" sz="18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 </a:t>
            </a: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ct val="120000"/>
              </a:lnSpc>
              <a:spcBef>
                <a:spcPts val="0"/>
              </a:spcBef>
              <a:buFont typeface="Arial" panose="020B0604020202020204" pitchFamily="34" charset="0"/>
              <a:buChar char="•"/>
              <a:tabLst>
                <a:tab pos="457200" algn="l"/>
              </a:tabLst>
            </a:pPr>
            <a:r>
              <a:rPr lang="en-GB" sz="18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Show AND Tell</a:t>
            </a:r>
          </a:p>
          <a:p>
            <a:pPr marL="342900" lvl="0" indent="-342900" algn="l">
              <a:lnSpc>
                <a:spcPct val="120000"/>
              </a:lnSpc>
              <a:spcBef>
                <a:spcPts val="0"/>
              </a:spcBef>
              <a:buFont typeface="Arial" panose="020B0604020202020204" pitchFamily="34" charset="0"/>
              <a:buChar char="•"/>
              <a:tabLst>
                <a:tab pos="457200" algn="l"/>
              </a:tabLst>
            </a:pPr>
            <a:r>
              <a:rPr lang="en-GB" sz="18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Different messages work for different audiences</a:t>
            </a:r>
          </a:p>
          <a:p>
            <a:pPr marL="342900" lvl="0" indent="-342900" algn="l">
              <a:lnSpc>
                <a:spcPct val="120000"/>
              </a:lnSpc>
              <a:spcBef>
                <a:spcPts val="0"/>
              </a:spcBef>
              <a:buFont typeface="Arial" panose="020B0604020202020204" pitchFamily="34" charset="0"/>
              <a:buChar char="•"/>
              <a:tabLst>
                <a:tab pos="457200" algn="l"/>
              </a:tabLst>
            </a:pPr>
            <a:r>
              <a:rPr lang="en-GB" sz="18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Be honest</a:t>
            </a:r>
          </a:p>
          <a:p>
            <a:pPr marL="342900" lvl="0" indent="-342900" algn="l">
              <a:lnSpc>
                <a:spcPct val="120000"/>
              </a:lnSpc>
              <a:spcBef>
                <a:spcPts val="0"/>
              </a:spcBef>
              <a:buFont typeface="Arial" panose="020B0604020202020204" pitchFamily="34" charset="0"/>
              <a:buChar char="•"/>
              <a:tabLst>
                <a:tab pos="457200" algn="l"/>
              </a:tabLst>
            </a:pPr>
            <a:r>
              <a:rPr lang="en-GB" sz="18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Plan your Time (12-8 weeks): Give time for the different stages of marketing:</a:t>
            </a:r>
            <a:br>
              <a:rPr lang="en-GB" sz="18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br>
            <a:r>
              <a:rPr lang="en-GB" sz="1800" i="1"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1 - Awareness &amp; Announcement</a:t>
            </a:r>
            <a:br>
              <a:rPr lang="en-GB" sz="1800" i="1"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br>
            <a:r>
              <a:rPr lang="en-GB" sz="1800" i="1"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2 - Information</a:t>
            </a:r>
            <a:br>
              <a:rPr lang="en-GB" sz="1800" i="1"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br>
            <a:r>
              <a:rPr lang="en-GB" sz="1800" i="1"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3 -Desire</a:t>
            </a:r>
            <a:br>
              <a:rPr lang="en-GB" sz="1800" i="1"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br>
            <a:r>
              <a:rPr lang="en-GB" sz="1800" i="1"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4 - Action (buying tickets / signing up)</a:t>
            </a:r>
          </a:p>
          <a:p>
            <a:pPr marL="342900" lvl="0" indent="-342900" algn="l">
              <a:lnSpc>
                <a:spcPct val="120000"/>
              </a:lnSpc>
              <a:spcBef>
                <a:spcPts val="0"/>
              </a:spcBef>
              <a:buFont typeface="Arial" panose="020B0604020202020204" pitchFamily="34" charset="0"/>
              <a:buChar char="•"/>
              <a:tabLst>
                <a:tab pos="457200" algn="l"/>
              </a:tabLst>
            </a:pPr>
            <a:r>
              <a:rPr lang="en-GB" sz="18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Be Versatile and adapt</a:t>
            </a:r>
            <a:endParaRPr lang="en-GB" sz="2400" kern="0" dirty="0">
              <a:effectLst/>
              <a:latin typeface="Verdana Pro Light" panose="020B0304030504040204" pitchFamily="34" charset="0"/>
            </a:endParaRPr>
          </a:p>
        </p:txBody>
      </p:sp>
    </p:spTree>
    <p:extLst>
      <p:ext uri="{BB962C8B-B14F-4D97-AF65-F5344CB8AC3E}">
        <p14:creationId xmlns:p14="http://schemas.microsoft.com/office/powerpoint/2010/main" val="1541324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a:bodyPr>
          <a:lstStyle/>
          <a:p>
            <a:pPr algn="l"/>
            <a:r>
              <a:rPr lang="en-GB" sz="2000" b="1" kern="0" dirty="0">
                <a:effectLst/>
                <a:latin typeface="Museo Cyrl 700" panose="02000000000000000000" pitchFamily="50" charset="0"/>
              </a:rPr>
              <a:t>Learn from what works… and what doesn’t!</a:t>
            </a:r>
          </a:p>
          <a:p>
            <a:pPr algn="l"/>
            <a:endParaRPr lang="en-GB" sz="1600" b="1" kern="0" dirty="0">
              <a:latin typeface="Verdana Pro Light" panose="020B0304030504040204" pitchFamily="34" charset="0"/>
            </a:endParaRPr>
          </a:p>
          <a:p>
            <a:pPr marL="285750" lvl="0" indent="-285750" algn="l">
              <a:lnSpc>
                <a:spcPct val="150000"/>
              </a:lnSpc>
              <a:spcBef>
                <a:spcPts val="600"/>
              </a:spcBef>
              <a:buFont typeface="Arial" panose="020B0604020202020204" pitchFamily="34" charset="0"/>
              <a:buChar char="•"/>
            </a:pPr>
            <a:r>
              <a:rPr lang="en-GB" sz="16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Have contingency plans and budgets in case things go wrong</a:t>
            </a:r>
            <a:endParaRPr lang="en-GB" sz="1600" dirty="0">
              <a:effectLst/>
              <a:latin typeface="Verdana Pro Light" panose="020B0304030504040204" pitchFamily="34" charset="0"/>
              <a:ea typeface="Times New Roman" panose="02020603050405020304" pitchFamily="18" charset="0"/>
              <a:cs typeface="Times New Roman" panose="02020603050405020304" pitchFamily="18" charset="0"/>
            </a:endParaRPr>
          </a:p>
          <a:p>
            <a:pPr marL="285750" lvl="0" indent="-285750" algn="l">
              <a:lnSpc>
                <a:spcPct val="150000"/>
              </a:lnSpc>
              <a:spcBef>
                <a:spcPts val="600"/>
              </a:spcBef>
              <a:buFont typeface="Arial" panose="020B0604020202020204" pitchFamily="34" charset="0"/>
              <a:buChar char="•"/>
              <a:tabLst>
                <a:tab pos="457200" algn="l"/>
              </a:tabLst>
            </a:pPr>
            <a:r>
              <a:rPr lang="en-GB" sz="16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Regularly review and respond:</a:t>
            </a:r>
            <a:br>
              <a:rPr lang="en-GB" sz="16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br>
            <a:r>
              <a:rPr lang="en-GB" sz="16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If something is working really well, why not invest more.</a:t>
            </a:r>
            <a:br>
              <a:rPr lang="en-GB" sz="16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br>
            <a:r>
              <a:rPr lang="en-GB" sz="16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t>If something really isn’t working, try something else.</a:t>
            </a:r>
            <a:br>
              <a:rPr lang="en-GB" sz="1600" dirty="0">
                <a:solidFill>
                  <a:srgbClr val="0D0D0D"/>
                </a:solidFill>
                <a:effectLst/>
                <a:latin typeface="Verdana Pro Light" panose="020B0304030504040204" pitchFamily="34" charset="0"/>
                <a:ea typeface="Times New Roman" panose="02020603050405020304" pitchFamily="18" charset="0"/>
                <a:cs typeface="Times New Roman" panose="02020603050405020304" pitchFamily="18" charset="0"/>
              </a:rPr>
            </a:br>
            <a:endParaRPr lang="en-GB" sz="1600" dirty="0">
              <a:solidFill>
                <a:srgbClr val="0D0D0D"/>
              </a:solidFill>
              <a:latin typeface="Verdana Pro Light" panose="020B0304030504040204" pitchFamily="34" charset="0"/>
              <a:ea typeface="Times New Roman" panose="02020603050405020304" pitchFamily="18" charset="0"/>
              <a:cs typeface="Times New Roman" panose="02020603050405020304" pitchFamily="18" charset="0"/>
            </a:endParaRPr>
          </a:p>
          <a:p>
            <a:pPr algn="l">
              <a:lnSpc>
                <a:spcPts val="1600"/>
              </a:lnSpc>
              <a:tabLst>
                <a:tab pos="457200" algn="l"/>
              </a:tabLst>
            </a:pPr>
            <a:r>
              <a:rPr lang="en-GB" sz="1600" b="1" dirty="0">
                <a:effectLst/>
                <a:latin typeface="Verdana Pro Semibold" panose="020B0704030504040204" pitchFamily="34" charset="0"/>
                <a:ea typeface="Times New Roman" panose="02020603050405020304" pitchFamily="18" charset="0"/>
                <a:cs typeface="Times New Roman" panose="02020603050405020304" pitchFamily="18" charset="0"/>
              </a:rPr>
              <a:t>Marketing Return On Investment:</a:t>
            </a:r>
            <a:r>
              <a:rPr lang="en-GB" sz="1600" dirty="0">
                <a:effectLst/>
                <a:latin typeface="Verdana Pro Semibold" panose="020B0704030504040204" pitchFamily="34" charset="0"/>
                <a:ea typeface="Times New Roman" panose="02020603050405020304" pitchFamily="18" charset="0"/>
                <a:cs typeface="Times New Roman" panose="02020603050405020304" pitchFamily="18" charset="0"/>
              </a:rPr>
              <a:t> </a:t>
            </a:r>
          </a:p>
          <a:p>
            <a:pPr marL="342900" lvl="0" indent="-342900">
              <a:lnSpc>
                <a:spcPts val="1600"/>
              </a:lnSpc>
              <a:buFont typeface="Arial" panose="020B0604020202020204" pitchFamily="34" charset="0"/>
              <a:buChar char="•"/>
              <a:tabLst>
                <a:tab pos="457200" algn="l"/>
              </a:tabLst>
            </a:pPr>
            <a:endParaRPr lang="en-GB" sz="18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p>
            <a:pPr algn="l"/>
            <a:endParaRPr lang="en-GB" sz="2400" b="1" kern="0" dirty="0">
              <a:effectLst/>
              <a:latin typeface="Museo"/>
            </a:endParaRPr>
          </a:p>
        </p:txBody>
      </p:sp>
      <p:sp>
        <p:nvSpPr>
          <p:cNvPr id="4" name="TextBox 3">
            <a:extLst>
              <a:ext uri="{FF2B5EF4-FFF2-40B4-BE49-F238E27FC236}">
                <a16:creationId xmlns:a16="http://schemas.microsoft.com/office/drawing/2014/main" id="{C06A830B-D256-8DE0-B7A6-08D344E92706}"/>
              </a:ext>
            </a:extLst>
          </p:cNvPr>
          <p:cNvSpPr txBox="1"/>
          <p:nvPr/>
        </p:nvSpPr>
        <p:spPr>
          <a:xfrm>
            <a:off x="1630029" y="5393720"/>
            <a:ext cx="4689763" cy="523220"/>
          </a:xfrm>
          <a:prstGeom prst="rect">
            <a:avLst/>
          </a:prstGeom>
          <a:noFill/>
        </p:spPr>
        <p:txBody>
          <a:bodyPr wrap="square" rtlCol="0">
            <a:spAutoFit/>
          </a:bodyPr>
          <a:lstStyle/>
          <a:p>
            <a:r>
              <a:rPr lang="en-GB" sz="1400" b="1" dirty="0">
                <a:latin typeface="Verdana Pro Light" panose="020B0304030504040204" pitchFamily="34" charset="0"/>
              </a:rPr>
              <a:t>ROI</a:t>
            </a:r>
            <a:r>
              <a:rPr lang="en-GB" sz="1400" dirty="0">
                <a:latin typeface="Verdana Pro Light" panose="020B0304030504040204" pitchFamily="34" charset="0"/>
              </a:rPr>
              <a:t> = Income Generated – Cost of Marketing</a:t>
            </a:r>
          </a:p>
          <a:p>
            <a:pPr algn="ctr"/>
            <a:r>
              <a:rPr lang="en-GB" sz="1400" dirty="0">
                <a:latin typeface="Verdana Pro Light" panose="020B0304030504040204" pitchFamily="34" charset="0"/>
              </a:rPr>
              <a:t>Cost of Marketing</a:t>
            </a:r>
          </a:p>
        </p:txBody>
      </p:sp>
      <p:sp>
        <p:nvSpPr>
          <p:cNvPr id="6" name="TextBox 5">
            <a:extLst>
              <a:ext uri="{FF2B5EF4-FFF2-40B4-BE49-F238E27FC236}">
                <a16:creationId xmlns:a16="http://schemas.microsoft.com/office/drawing/2014/main" id="{A55432D9-309D-5DBC-485F-5E2846AB578C}"/>
              </a:ext>
            </a:extLst>
          </p:cNvPr>
          <p:cNvSpPr txBox="1"/>
          <p:nvPr/>
        </p:nvSpPr>
        <p:spPr>
          <a:xfrm>
            <a:off x="6393872" y="5393720"/>
            <a:ext cx="4689763" cy="523220"/>
          </a:xfrm>
          <a:prstGeom prst="rect">
            <a:avLst/>
          </a:prstGeom>
          <a:noFill/>
        </p:spPr>
        <p:txBody>
          <a:bodyPr wrap="square" rtlCol="0">
            <a:spAutoFit/>
          </a:bodyPr>
          <a:lstStyle/>
          <a:p>
            <a:r>
              <a:rPr lang="en-GB" sz="1400" b="1" dirty="0">
                <a:latin typeface="Verdana Pro Light" panose="020B0304030504040204" pitchFamily="34" charset="0"/>
              </a:rPr>
              <a:t>Cost Per Head</a:t>
            </a:r>
            <a:r>
              <a:rPr lang="en-GB" sz="1400" dirty="0">
                <a:latin typeface="Verdana Pro Light" panose="020B0304030504040204" pitchFamily="34" charset="0"/>
              </a:rPr>
              <a:t> = Number of Audiences</a:t>
            </a:r>
          </a:p>
          <a:p>
            <a:pPr algn="ctr"/>
            <a:r>
              <a:rPr lang="en-GB" sz="1400" dirty="0">
                <a:latin typeface="Verdana Pro Light" panose="020B0304030504040204" pitchFamily="34" charset="0"/>
              </a:rPr>
              <a:t>Cost of Marketing</a:t>
            </a:r>
          </a:p>
        </p:txBody>
      </p:sp>
      <p:cxnSp>
        <p:nvCxnSpPr>
          <p:cNvPr id="8" name="Straight Connector 7">
            <a:extLst>
              <a:ext uri="{FF2B5EF4-FFF2-40B4-BE49-F238E27FC236}">
                <a16:creationId xmlns:a16="http://schemas.microsoft.com/office/drawing/2014/main" id="{1420C691-C907-460E-5358-9AAE5BD5801D}"/>
              </a:ext>
            </a:extLst>
          </p:cNvPr>
          <p:cNvCxnSpPr/>
          <p:nvPr/>
        </p:nvCxnSpPr>
        <p:spPr>
          <a:xfrm>
            <a:off x="2362200" y="5655330"/>
            <a:ext cx="3158836"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01F5D502-C695-46EF-50EC-97DD9B72814A}"/>
              </a:ext>
            </a:extLst>
          </p:cNvPr>
          <p:cNvCxnSpPr>
            <a:cxnSpLocks/>
          </p:cNvCxnSpPr>
          <p:nvPr/>
        </p:nvCxnSpPr>
        <p:spPr>
          <a:xfrm>
            <a:off x="7862454" y="5655330"/>
            <a:ext cx="2182091"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7171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endParaRPr lang="en-GB" sz="1600" b="1" kern="0" dirty="0">
              <a:latin typeface="Verdana Pro Light" panose="020B0304030504040204" pitchFamily="34" charset="0"/>
            </a:endParaRPr>
          </a:p>
          <a:p>
            <a:pPr algn="l"/>
            <a:endParaRPr lang="en-GB" sz="2400" b="1" kern="0" dirty="0">
              <a:effectLst/>
              <a:latin typeface="Museo"/>
            </a:endParaRPr>
          </a:p>
        </p:txBody>
      </p:sp>
      <p:pic>
        <p:nvPicPr>
          <p:cNvPr id="6" name="Picture 5" descr="A group of people standing on a stage&#10;&#10;Description automatically generated">
            <a:extLst>
              <a:ext uri="{FF2B5EF4-FFF2-40B4-BE49-F238E27FC236}">
                <a16:creationId xmlns:a16="http://schemas.microsoft.com/office/drawing/2014/main" id="{ACA3698C-8ADF-A2D9-68B2-5D82D8A82B44}"/>
              </a:ext>
            </a:extLst>
          </p:cNvPr>
          <p:cNvPicPr>
            <a:picLocks noChangeAspect="1"/>
          </p:cNvPicPr>
          <p:nvPr/>
        </p:nvPicPr>
        <p:blipFill rotWithShape="1">
          <a:blip r:embed="rId4">
            <a:extLst>
              <a:ext uri="{28A0092B-C50C-407E-A947-70E740481C1C}">
                <a14:useLocalDpi xmlns:a14="http://schemas.microsoft.com/office/drawing/2010/main" val="0"/>
              </a:ext>
            </a:extLst>
          </a:blip>
          <a:srcRect l="-2" t="4129" r="-411" b="6290"/>
          <a:stretch/>
        </p:blipFill>
        <p:spPr>
          <a:xfrm>
            <a:off x="2615399" y="2227025"/>
            <a:ext cx="6961200" cy="3493294"/>
          </a:xfrm>
          <a:prstGeom prst="rect">
            <a:avLst/>
          </a:prstGeom>
        </p:spPr>
      </p:pic>
      <p:sp>
        <p:nvSpPr>
          <p:cNvPr id="7" name="TextBox 6">
            <a:extLst>
              <a:ext uri="{FF2B5EF4-FFF2-40B4-BE49-F238E27FC236}">
                <a16:creationId xmlns:a16="http://schemas.microsoft.com/office/drawing/2014/main" id="{0AB99723-F9F1-F4A2-6262-58B4BDCDEF7A}"/>
              </a:ext>
            </a:extLst>
          </p:cNvPr>
          <p:cNvSpPr txBox="1"/>
          <p:nvPr/>
        </p:nvSpPr>
        <p:spPr>
          <a:xfrm>
            <a:off x="5066839" y="5893931"/>
            <a:ext cx="2058320" cy="369332"/>
          </a:xfrm>
          <a:prstGeom prst="rect">
            <a:avLst/>
          </a:prstGeom>
          <a:noFill/>
        </p:spPr>
        <p:txBody>
          <a:bodyPr wrap="none" rtlCol="0">
            <a:spAutoFit/>
          </a:bodyPr>
          <a:lstStyle/>
          <a:p>
            <a:r>
              <a:rPr lang="en-GB" dirty="0">
                <a:latin typeface="Museo Cyrl 700" panose="02000000000000000000" pitchFamily="50" charset="0"/>
              </a:rPr>
              <a:t>The Sunday Boys</a:t>
            </a:r>
          </a:p>
        </p:txBody>
      </p:sp>
    </p:spTree>
    <p:extLst>
      <p:ext uri="{BB962C8B-B14F-4D97-AF65-F5344CB8AC3E}">
        <p14:creationId xmlns:p14="http://schemas.microsoft.com/office/powerpoint/2010/main" val="2973209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a:bodyPr>
          <a:lstStyle/>
          <a:p>
            <a:pPr algn="l"/>
            <a:r>
              <a:rPr lang="en-GB" sz="2800" b="1" kern="0" dirty="0">
                <a:effectLst/>
                <a:latin typeface="Museo Cyrl 700" panose="02000000000000000000" pitchFamily="50" charset="0"/>
              </a:rPr>
              <a:t>7. Connect with Your Communities</a:t>
            </a:r>
          </a:p>
          <a:p>
            <a:pPr marL="342900" indent="-342900" algn="l">
              <a:buFont typeface="Arial" panose="020B0604020202020204" pitchFamily="34" charset="0"/>
              <a:buChar char="•"/>
            </a:pPr>
            <a:endParaRPr lang="en-GB" sz="1900" b="1" kern="0" dirty="0">
              <a:latin typeface="Verdana Pro Light" panose="020B0304030504040204" pitchFamily="34" charset="0"/>
            </a:endParaRPr>
          </a:p>
        </p:txBody>
      </p:sp>
      <p:sp>
        <p:nvSpPr>
          <p:cNvPr id="8" name="TextBox 7">
            <a:extLst>
              <a:ext uri="{FF2B5EF4-FFF2-40B4-BE49-F238E27FC236}">
                <a16:creationId xmlns:a16="http://schemas.microsoft.com/office/drawing/2014/main" id="{AEE29476-D5AB-E20F-871B-640979D7F50D}"/>
              </a:ext>
            </a:extLst>
          </p:cNvPr>
          <p:cNvSpPr txBox="1"/>
          <p:nvPr/>
        </p:nvSpPr>
        <p:spPr>
          <a:xfrm>
            <a:off x="5985400" y="5930179"/>
            <a:ext cx="2751074" cy="261610"/>
          </a:xfrm>
          <a:prstGeom prst="rect">
            <a:avLst/>
          </a:prstGeom>
          <a:noFill/>
        </p:spPr>
        <p:txBody>
          <a:bodyPr wrap="none" rtlCol="0">
            <a:spAutoFit/>
          </a:bodyPr>
          <a:lstStyle/>
          <a:p>
            <a:pPr algn="r"/>
            <a:r>
              <a:rPr lang="en-GB" sz="1100" dirty="0" err="1">
                <a:latin typeface="Museo Cyrl 300" panose="02000000000000000000" pitchFamily="50" charset="0"/>
              </a:rPr>
              <a:t>Hinsegin</a:t>
            </a:r>
            <a:r>
              <a:rPr lang="en-GB" sz="1100" dirty="0">
                <a:latin typeface="Museo Cyrl 300" panose="02000000000000000000" pitchFamily="50" charset="0"/>
              </a:rPr>
              <a:t> </a:t>
            </a:r>
            <a:r>
              <a:rPr lang="en-GB" sz="1100" dirty="0" err="1">
                <a:latin typeface="Museo Cyrl 300" panose="02000000000000000000" pitchFamily="50" charset="0"/>
              </a:rPr>
              <a:t>Kórinn</a:t>
            </a:r>
            <a:r>
              <a:rPr lang="en-GB" sz="1100" dirty="0">
                <a:latin typeface="Museo Cyrl 300" panose="02000000000000000000" pitchFamily="50" charset="0"/>
              </a:rPr>
              <a:t> - Reykjavík Queer Choir</a:t>
            </a:r>
          </a:p>
        </p:txBody>
      </p:sp>
      <p:pic>
        <p:nvPicPr>
          <p:cNvPr id="9" name="Picture 8" descr="A group of people walking in a parade&#10;&#10;Description automatically generated">
            <a:extLst>
              <a:ext uri="{FF2B5EF4-FFF2-40B4-BE49-F238E27FC236}">
                <a16:creationId xmlns:a16="http://schemas.microsoft.com/office/drawing/2014/main" id="{DF03DF87-309C-FA02-8934-ACA219774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127" y="2709430"/>
            <a:ext cx="4747347" cy="3164898"/>
          </a:xfrm>
          <a:prstGeom prst="rect">
            <a:avLst/>
          </a:prstGeom>
        </p:spPr>
      </p:pic>
    </p:spTree>
    <p:extLst>
      <p:ext uri="{BB962C8B-B14F-4D97-AF65-F5344CB8AC3E}">
        <p14:creationId xmlns:p14="http://schemas.microsoft.com/office/powerpoint/2010/main" val="2635170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a:bodyPr>
          <a:lstStyle/>
          <a:p>
            <a:pPr algn="l"/>
            <a:r>
              <a:rPr lang="en-GB" sz="2800" b="1" kern="0" dirty="0">
                <a:effectLst/>
                <a:latin typeface="Museo Cyrl 700" panose="02000000000000000000" pitchFamily="50" charset="0"/>
              </a:rPr>
              <a:t>7. Connect with Your Communities</a:t>
            </a:r>
          </a:p>
          <a:p>
            <a:pPr marL="342900" indent="-342900" algn="l">
              <a:buFont typeface="Arial" panose="020B0604020202020204" pitchFamily="34" charset="0"/>
              <a:buChar char="•"/>
            </a:pPr>
            <a:endParaRPr lang="en-GB" sz="1900" b="1" kern="0" dirty="0">
              <a:latin typeface="Verdana Pro Light" panose="020B0304030504040204" pitchFamily="34" charset="0"/>
            </a:endParaRPr>
          </a:p>
          <a:p>
            <a:pPr marL="342900" lvl="0" indent="-342900" algn="l">
              <a:lnSpc>
                <a:spcPct val="150000"/>
              </a:lnSpc>
              <a:spcBef>
                <a:spcPts val="0"/>
              </a:spcBef>
              <a:buFont typeface="Arial" panose="020B0604020202020204" pitchFamily="34" charset="0"/>
              <a:buChar char="•"/>
            </a:pPr>
            <a:r>
              <a:rPr lang="en-GB" sz="1900" dirty="0">
                <a:latin typeface="Verdana Pro Light" panose="020B0304030504040204" pitchFamily="34" charset="0"/>
              </a:rPr>
              <a:t>LGBTQ+ Advocacy and Activism</a:t>
            </a:r>
          </a:p>
          <a:p>
            <a:pPr marL="342900" lvl="0" indent="-342900" algn="l">
              <a:lnSpc>
                <a:spcPct val="150000"/>
              </a:lnSpc>
              <a:spcBef>
                <a:spcPts val="0"/>
              </a:spcBef>
              <a:buSzPts val="1000"/>
              <a:buFont typeface="Arial" panose="020B0604020202020204" pitchFamily="34" charset="0"/>
              <a:buChar char="•"/>
              <a:tabLst>
                <a:tab pos="457200" algn="l"/>
              </a:tabLst>
            </a:pPr>
            <a:r>
              <a:rPr lang="en-GB" sz="1900" dirty="0">
                <a:latin typeface="Verdana Pro Light" panose="020B0304030504040204" pitchFamily="34" charset="0"/>
              </a:rPr>
              <a:t>Pride Events</a:t>
            </a:r>
          </a:p>
          <a:p>
            <a:pPr marL="342900" lvl="0" indent="-342900" algn="l">
              <a:lnSpc>
                <a:spcPct val="150000"/>
              </a:lnSpc>
              <a:spcBef>
                <a:spcPts val="0"/>
              </a:spcBef>
              <a:buSzPts val="1000"/>
              <a:buFont typeface="Arial" panose="020B0604020202020204" pitchFamily="34" charset="0"/>
              <a:buChar char="•"/>
              <a:tabLst>
                <a:tab pos="457200" algn="l"/>
              </a:tabLst>
            </a:pPr>
            <a:r>
              <a:rPr lang="en-GB" sz="1900" dirty="0">
                <a:latin typeface="Verdana Pro Light" panose="020B0304030504040204" pitchFamily="34" charset="0"/>
              </a:rPr>
              <a:t>Arts Venues and Festivals</a:t>
            </a:r>
          </a:p>
          <a:p>
            <a:pPr marL="342900" lvl="0" indent="-342900" algn="l">
              <a:lnSpc>
                <a:spcPct val="150000"/>
              </a:lnSpc>
              <a:spcBef>
                <a:spcPts val="0"/>
              </a:spcBef>
              <a:buSzPts val="1000"/>
              <a:buFont typeface="Arial" panose="020B0604020202020204" pitchFamily="34" charset="0"/>
              <a:buChar char="•"/>
              <a:tabLst>
                <a:tab pos="457200" algn="l"/>
              </a:tabLst>
            </a:pPr>
            <a:r>
              <a:rPr lang="en-GB" sz="1900" dirty="0">
                <a:latin typeface="Verdana Pro Light" panose="020B0304030504040204" pitchFamily="34" charset="0"/>
              </a:rPr>
              <a:t>Collaboration</a:t>
            </a:r>
          </a:p>
          <a:p>
            <a:pPr marL="342900" lvl="0" indent="-342900" algn="l">
              <a:lnSpc>
                <a:spcPct val="150000"/>
              </a:lnSpc>
              <a:spcBef>
                <a:spcPts val="0"/>
              </a:spcBef>
              <a:buSzPts val="1000"/>
              <a:buFont typeface="Arial" panose="020B0604020202020204" pitchFamily="34" charset="0"/>
              <a:buChar char="•"/>
              <a:tabLst>
                <a:tab pos="457200" algn="l"/>
              </a:tabLst>
            </a:pPr>
            <a:r>
              <a:rPr lang="en-GB" sz="1900" dirty="0">
                <a:latin typeface="Verdana Pro Light" panose="020B0304030504040204" pitchFamily="34" charset="0"/>
              </a:rPr>
              <a:t>Partnerships</a:t>
            </a:r>
          </a:p>
          <a:p>
            <a:pPr marL="342900" lvl="0" indent="-342900" algn="l">
              <a:lnSpc>
                <a:spcPct val="150000"/>
              </a:lnSpc>
              <a:spcBef>
                <a:spcPts val="0"/>
              </a:spcBef>
              <a:buSzPts val="1000"/>
              <a:buFont typeface="Arial" panose="020B0604020202020204" pitchFamily="34" charset="0"/>
              <a:buChar char="•"/>
              <a:tabLst>
                <a:tab pos="457200" algn="l"/>
              </a:tabLst>
            </a:pPr>
            <a:r>
              <a:rPr lang="en-GB" sz="1900" dirty="0">
                <a:latin typeface="Verdana Pro Light" panose="020B0304030504040204" pitchFamily="34" charset="0"/>
              </a:rPr>
              <a:t>Workshops &amp; Events</a:t>
            </a:r>
          </a:p>
          <a:p>
            <a:pPr marL="342900" lvl="0" indent="-342900" algn="l">
              <a:lnSpc>
                <a:spcPct val="150000"/>
              </a:lnSpc>
              <a:spcBef>
                <a:spcPts val="0"/>
              </a:spcBef>
              <a:buSzPts val="1000"/>
              <a:buFont typeface="Arial" panose="020B0604020202020204" pitchFamily="34" charset="0"/>
              <a:buChar char="•"/>
              <a:tabLst>
                <a:tab pos="457200" algn="l"/>
              </a:tabLst>
            </a:pPr>
            <a:r>
              <a:rPr lang="en-GB" sz="1900" dirty="0">
                <a:latin typeface="Verdana Pro Light" panose="020B0304030504040204" pitchFamily="34" charset="0"/>
              </a:rPr>
              <a:t>Paid Opportunities</a:t>
            </a:r>
          </a:p>
        </p:txBody>
      </p:sp>
    </p:spTree>
    <p:extLst>
      <p:ext uri="{BB962C8B-B14F-4D97-AF65-F5344CB8AC3E}">
        <p14:creationId xmlns:p14="http://schemas.microsoft.com/office/powerpoint/2010/main" val="1809529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a:bodyPr>
          <a:lstStyle/>
          <a:p>
            <a:pPr algn="l"/>
            <a:r>
              <a:rPr lang="en-GB" sz="2800" b="1" kern="0" dirty="0">
                <a:effectLst/>
                <a:latin typeface="Museo Cyrl 700" panose="02000000000000000000" pitchFamily="50" charset="0"/>
              </a:rPr>
              <a:t>8. Live Your Stories and Your Values</a:t>
            </a:r>
          </a:p>
          <a:p>
            <a:pPr marL="342900" indent="-342900" algn="l">
              <a:buFont typeface="Arial" panose="020B0604020202020204" pitchFamily="34" charset="0"/>
              <a:buChar char="•"/>
            </a:pPr>
            <a:endParaRPr lang="en-GB" sz="1900" b="1" kern="0" dirty="0">
              <a:latin typeface="Verdana Pro Light" panose="020B0304030504040204" pitchFamily="34" charset="0"/>
            </a:endParaRPr>
          </a:p>
        </p:txBody>
      </p:sp>
      <p:pic>
        <p:nvPicPr>
          <p:cNvPr id="4" name="Picture 2" descr="No photo description available.">
            <a:extLst>
              <a:ext uri="{FF2B5EF4-FFF2-40B4-BE49-F238E27FC236}">
                <a16:creationId xmlns:a16="http://schemas.microsoft.com/office/drawing/2014/main" id="{0DA82748-9468-B58C-C213-B9225130F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903" y="2736707"/>
            <a:ext cx="5020194" cy="31376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EA55D2-2DD0-DB54-F0A9-4AB3D6B39E86}"/>
              </a:ext>
            </a:extLst>
          </p:cNvPr>
          <p:cNvSpPr txBox="1"/>
          <p:nvPr/>
        </p:nvSpPr>
        <p:spPr>
          <a:xfrm>
            <a:off x="3989127" y="5874328"/>
            <a:ext cx="4616970" cy="430887"/>
          </a:xfrm>
          <a:prstGeom prst="rect">
            <a:avLst/>
          </a:prstGeom>
          <a:noFill/>
        </p:spPr>
        <p:txBody>
          <a:bodyPr wrap="none" rtlCol="0">
            <a:spAutoFit/>
          </a:bodyPr>
          <a:lstStyle/>
          <a:p>
            <a:pPr algn="r"/>
            <a:r>
              <a:rPr lang="en-GB" sz="1100" dirty="0">
                <a:latin typeface="Museo Cyrl 300" panose="02000000000000000000" pitchFamily="50" charset="0"/>
              </a:rPr>
              <a:t>The Sunday Boys and SHE Choir with Frozen Light Theatre Company </a:t>
            </a:r>
            <a:br>
              <a:rPr lang="en-GB" sz="1100" dirty="0">
                <a:latin typeface="Museo Cyrl 300" panose="02000000000000000000" pitchFamily="50" charset="0"/>
              </a:rPr>
            </a:br>
            <a:r>
              <a:rPr lang="en-GB" sz="1100" dirty="0">
                <a:latin typeface="Museo Cyrl 300" panose="02000000000000000000" pitchFamily="50" charset="0"/>
              </a:rPr>
              <a:t>for people with Profound Multiple Learning Difficulties</a:t>
            </a:r>
          </a:p>
        </p:txBody>
      </p:sp>
    </p:spTree>
    <p:extLst>
      <p:ext uri="{BB962C8B-B14F-4D97-AF65-F5344CB8AC3E}">
        <p14:creationId xmlns:p14="http://schemas.microsoft.com/office/powerpoint/2010/main" val="784235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lnSpcReduction="10000"/>
          </a:bodyPr>
          <a:lstStyle/>
          <a:p>
            <a:pPr algn="l"/>
            <a:r>
              <a:rPr lang="en-GB" sz="2800" b="1" kern="0" dirty="0">
                <a:effectLst/>
                <a:latin typeface="Museo Cyrl 700" panose="02000000000000000000" pitchFamily="50" charset="0"/>
              </a:rPr>
              <a:t>8. Live Your Stories and Your Values</a:t>
            </a:r>
          </a:p>
          <a:p>
            <a:pPr marL="342900" indent="-342900" algn="l">
              <a:buFont typeface="Arial" panose="020B0604020202020204" pitchFamily="34" charset="0"/>
              <a:buChar char="•"/>
            </a:pPr>
            <a:endParaRPr lang="en-GB" sz="1900" b="1" kern="0" dirty="0">
              <a:latin typeface="Verdana Pro Light" panose="020B0304030504040204" pitchFamily="34" charset="0"/>
            </a:endParaRP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Your Key Messages </a:t>
            </a: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New Members’ Joining Experience</a:t>
            </a: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Accessibility</a:t>
            </a: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Representation</a:t>
            </a: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Bring Your Choir on Your Journey</a:t>
            </a: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Are you ready and willing to change?</a:t>
            </a:r>
          </a:p>
        </p:txBody>
      </p:sp>
    </p:spTree>
    <p:extLst>
      <p:ext uri="{BB962C8B-B14F-4D97-AF65-F5344CB8AC3E}">
        <p14:creationId xmlns:p14="http://schemas.microsoft.com/office/powerpoint/2010/main" val="341713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lnSpcReduction="10000"/>
          </a:bodyPr>
          <a:lstStyle/>
          <a:p>
            <a:pPr algn="l"/>
            <a:r>
              <a:rPr lang="en-GB" sz="2800" b="1" kern="0" dirty="0">
                <a:effectLst/>
                <a:latin typeface="Museo Cyrl 700" panose="02000000000000000000" pitchFamily="50" charset="0"/>
              </a:rPr>
              <a:t>9. Learning, Listening and Reflecting</a:t>
            </a:r>
          </a:p>
          <a:p>
            <a:pPr marL="342900" indent="-342900" algn="l">
              <a:buFont typeface="Arial" panose="020B0604020202020204" pitchFamily="34" charset="0"/>
              <a:buChar char="•"/>
            </a:pPr>
            <a:endParaRPr lang="en-GB" sz="1900" b="1" kern="0" dirty="0">
              <a:latin typeface="Verdana Pro Light" panose="020B0304030504040204" pitchFamily="34" charset="0"/>
            </a:endParaRP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Annual Surveys and Benchmarking </a:t>
            </a: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Data Analysis </a:t>
            </a: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Project Evaluation – choir members </a:t>
            </a: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Project Evaluation – audiences </a:t>
            </a: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Project Evaluation – debrief </a:t>
            </a: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rPr>
              <a:t>Review Your SMART goals (stage 4)</a:t>
            </a: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70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r>
              <a:rPr lang="en-GB" sz="2400" b="1" kern="0" dirty="0">
                <a:effectLst/>
                <a:latin typeface="Museo Cyrl 700" panose="02000000000000000000" pitchFamily="50" charset="0"/>
              </a:rPr>
              <a:t>Learning Cycle</a:t>
            </a:r>
          </a:p>
          <a:p>
            <a:pPr algn="l"/>
            <a:endParaRPr lang="en-GB" sz="1600" b="1" kern="0" dirty="0">
              <a:latin typeface="Verdana Pro Light" panose="020B0304030504040204" pitchFamily="34" charset="0"/>
            </a:endParaRPr>
          </a:p>
          <a:p>
            <a:pPr algn="l"/>
            <a:endParaRPr lang="en-GB" sz="2400" b="1" kern="0" dirty="0">
              <a:effectLst/>
              <a:latin typeface="Museo"/>
            </a:endParaRPr>
          </a:p>
        </p:txBody>
      </p:sp>
      <p:pic>
        <p:nvPicPr>
          <p:cNvPr id="7" name="Picture 6">
            <a:extLst>
              <a:ext uri="{FF2B5EF4-FFF2-40B4-BE49-F238E27FC236}">
                <a16:creationId xmlns:a16="http://schemas.microsoft.com/office/drawing/2014/main" id="{5CBFA51D-CB8C-BD5B-5E9D-4FBEC4A3ECF4}"/>
              </a:ext>
            </a:extLst>
          </p:cNvPr>
          <p:cNvPicPr>
            <a:picLocks noChangeAspect="1"/>
          </p:cNvPicPr>
          <p:nvPr/>
        </p:nvPicPr>
        <p:blipFill>
          <a:blip r:embed="rId4"/>
          <a:stretch>
            <a:fillRect/>
          </a:stretch>
        </p:blipFill>
        <p:spPr>
          <a:xfrm>
            <a:off x="3572756" y="2815559"/>
            <a:ext cx="5046487" cy="3142790"/>
          </a:xfrm>
          <a:prstGeom prst="rect">
            <a:avLst/>
          </a:prstGeom>
        </p:spPr>
      </p:pic>
    </p:spTree>
    <p:extLst>
      <p:ext uri="{BB962C8B-B14F-4D97-AF65-F5344CB8AC3E}">
        <p14:creationId xmlns:p14="http://schemas.microsoft.com/office/powerpoint/2010/main" val="2399862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a:bodyPr>
          <a:lstStyle/>
          <a:p>
            <a:pPr algn="l"/>
            <a:r>
              <a:rPr lang="en-GB" sz="2800" b="1" kern="0" dirty="0">
                <a:effectLst/>
                <a:latin typeface="Museo Cyrl 700" panose="02000000000000000000" pitchFamily="50" charset="0"/>
              </a:rPr>
              <a:t>10. Create Your Five Year Plan </a:t>
            </a:r>
            <a:r>
              <a:rPr lang="en-GB" sz="2000" kern="0" dirty="0">
                <a:effectLst/>
                <a:latin typeface="Museo Cyrl 700" panose="02000000000000000000" pitchFamily="50" charset="0"/>
              </a:rPr>
              <a:t>(an example)</a:t>
            </a:r>
          </a:p>
          <a:p>
            <a:pPr algn="l"/>
            <a:endParaRPr lang="en-GB" sz="1900" b="1" kern="0" dirty="0">
              <a:latin typeface="Verdana Pro Light" panose="020B0304030504040204" pitchFamily="34" charset="0"/>
            </a:endParaRPr>
          </a:p>
        </p:txBody>
      </p:sp>
      <p:graphicFrame>
        <p:nvGraphicFramePr>
          <p:cNvPr id="4" name="Table 3">
            <a:extLst>
              <a:ext uri="{FF2B5EF4-FFF2-40B4-BE49-F238E27FC236}">
                <a16:creationId xmlns:a16="http://schemas.microsoft.com/office/drawing/2014/main" id="{37F7861F-5B9F-AE0B-9CD7-0DD1419EC561}"/>
              </a:ext>
            </a:extLst>
          </p:cNvPr>
          <p:cNvGraphicFramePr>
            <a:graphicFrameLocks noGrp="1"/>
          </p:cNvGraphicFramePr>
          <p:nvPr>
            <p:extLst>
              <p:ext uri="{D42A27DB-BD31-4B8C-83A1-F6EECF244321}">
                <p14:modId xmlns:p14="http://schemas.microsoft.com/office/powerpoint/2010/main" val="1568905096"/>
              </p:ext>
            </p:extLst>
          </p:nvPr>
        </p:nvGraphicFramePr>
        <p:xfrm>
          <a:off x="2094762" y="2732782"/>
          <a:ext cx="8128000" cy="3345053"/>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62353617"/>
                    </a:ext>
                  </a:extLst>
                </a:gridCol>
                <a:gridCol w="4064000">
                  <a:extLst>
                    <a:ext uri="{9D8B030D-6E8A-4147-A177-3AD203B41FA5}">
                      <a16:colId xmlns:a16="http://schemas.microsoft.com/office/drawing/2014/main" val="2123676519"/>
                    </a:ext>
                  </a:extLst>
                </a:gridCol>
              </a:tblGrid>
              <a:tr h="370840">
                <a:tc>
                  <a:txBody>
                    <a:bodyPr/>
                    <a:lstStyle/>
                    <a:p>
                      <a:pPr algn="l">
                        <a:lnSpc>
                          <a:spcPct val="150000"/>
                        </a:lnSpc>
                        <a:spcBef>
                          <a:spcPts val="0"/>
                        </a:spcBef>
                      </a:pPr>
                      <a:r>
                        <a:rPr lang="en-GB" sz="1600" b="1"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rPr>
                        <a:t>Year 1: Building Foundations</a:t>
                      </a:r>
                      <a:endParaRPr lang="en-GB" sz="160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ct val="150000"/>
                        </a:lnSpc>
                        <a:spcBef>
                          <a:spcPts val="0"/>
                        </a:spcBef>
                        <a:buSzPts val="1000"/>
                        <a:buFont typeface="Symbol" panose="05050102010706020507" pitchFamily="18" charset="2"/>
                        <a:buChar char=""/>
                        <a:tabLst>
                          <a:tab pos="457200" algn="l"/>
                        </a:tabLst>
                      </a:pPr>
                      <a:r>
                        <a:rPr lang="en-GB" sz="1600" b="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rPr>
                        <a:t>Understand Your Brand</a:t>
                      </a:r>
                    </a:p>
                    <a:p>
                      <a:pPr marL="342900" lvl="0" indent="-342900" algn="l">
                        <a:lnSpc>
                          <a:spcPct val="150000"/>
                        </a:lnSpc>
                        <a:spcBef>
                          <a:spcPts val="0"/>
                        </a:spcBef>
                        <a:buSzPts val="1000"/>
                        <a:buFont typeface="Symbol" panose="05050102010706020507" pitchFamily="18" charset="2"/>
                        <a:buChar char=""/>
                        <a:tabLst>
                          <a:tab pos="457200" algn="l"/>
                        </a:tabLst>
                      </a:pPr>
                      <a:r>
                        <a:rPr lang="en-GB" sz="1600" b="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rPr>
                        <a:t>Understand your Audiences and Communities</a:t>
                      </a:r>
                    </a:p>
                    <a:p>
                      <a:pPr marL="342900" lvl="0" indent="-342900" algn="l">
                        <a:lnSpc>
                          <a:spcPct val="150000"/>
                        </a:lnSpc>
                        <a:spcBef>
                          <a:spcPts val="0"/>
                        </a:spcBef>
                        <a:buSzPts val="1000"/>
                        <a:buFont typeface="Symbol" panose="05050102010706020507" pitchFamily="18" charset="2"/>
                        <a:buChar char=""/>
                        <a:tabLst>
                          <a:tab pos="457200" algn="l"/>
                        </a:tabLst>
                      </a:pPr>
                      <a:r>
                        <a:rPr lang="en-GB" sz="1600" b="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rPr>
                        <a:t>Set Your Goals</a:t>
                      </a:r>
                    </a:p>
                    <a:p>
                      <a:pPr marL="342900" lvl="0" indent="-342900" algn="l">
                        <a:lnSpc>
                          <a:spcPct val="150000"/>
                        </a:lnSpc>
                        <a:spcBef>
                          <a:spcPts val="0"/>
                        </a:spcBef>
                        <a:buSzPts val="1000"/>
                        <a:buFont typeface="Symbol" panose="05050102010706020507" pitchFamily="18" charset="2"/>
                        <a:buChar char=""/>
                        <a:tabLst>
                          <a:tab pos="457200" algn="l"/>
                        </a:tabLst>
                      </a:pPr>
                      <a:r>
                        <a:rPr lang="en-GB" sz="1600" b="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rPr>
                        <a:t>Build Partnerships</a:t>
                      </a:r>
                      <a:endParaRPr lang="en-GB" sz="1600" b="0" dirty="0">
                        <a:solidFill>
                          <a:schemeClr val="tx1"/>
                        </a:solidFill>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ct val="150000"/>
                        </a:lnSpc>
                        <a:spcBef>
                          <a:spcPts val="0"/>
                        </a:spcBef>
                        <a:buSzPts val="1000"/>
                        <a:buFont typeface="Symbol" panose="05050102010706020507" pitchFamily="18" charset="2"/>
                        <a:buChar char=""/>
                        <a:tabLst>
                          <a:tab pos="457200" algn="l"/>
                        </a:tabLst>
                      </a:pPr>
                      <a:r>
                        <a:rPr lang="en-GB" sz="1600" b="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rPr>
                        <a:t>Build Your Annual Programme</a:t>
                      </a:r>
                    </a:p>
                    <a:p>
                      <a:pPr marL="342900" lvl="0" indent="-342900" algn="l">
                        <a:lnSpc>
                          <a:spcPct val="150000"/>
                        </a:lnSpc>
                        <a:spcBef>
                          <a:spcPts val="0"/>
                        </a:spcBef>
                        <a:buSzPts val="1000"/>
                        <a:buFont typeface="Symbol" panose="05050102010706020507" pitchFamily="18" charset="2"/>
                        <a:buChar char=""/>
                        <a:tabLst>
                          <a:tab pos="457200" algn="l"/>
                        </a:tabLst>
                      </a:pPr>
                      <a:r>
                        <a:rPr lang="en-GB" sz="1600" b="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rPr>
                        <a:t>Build Your Online Presence</a:t>
                      </a:r>
                    </a:p>
                    <a:p>
                      <a:pPr marL="342900" lvl="0" indent="-342900" algn="l">
                        <a:lnSpc>
                          <a:spcPct val="150000"/>
                        </a:lnSpc>
                        <a:spcBef>
                          <a:spcPts val="0"/>
                        </a:spcBef>
                        <a:buSzPts val="1000"/>
                        <a:buFont typeface="Symbol" panose="05050102010706020507" pitchFamily="18" charset="2"/>
                        <a:buChar char=""/>
                        <a:tabLst>
                          <a:tab pos="457200" algn="l"/>
                        </a:tabLst>
                      </a:pPr>
                      <a:r>
                        <a:rPr lang="en-GB" sz="1600" b="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rPr>
                        <a:t>Listen, Learn and Evaluate</a:t>
                      </a:r>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50000"/>
                        </a:lnSpc>
                        <a:spcBef>
                          <a:spcPts val="0"/>
                        </a:spcBef>
                        <a:buSzPts val="1000"/>
                        <a:tabLst>
                          <a:tab pos="457200" algn="l"/>
                        </a:tabLst>
                      </a:pPr>
                      <a:r>
                        <a:rPr lang="en-GB" sz="1600" b="1"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rPr>
                        <a:t>Year 2: Reinforce and Experiment</a:t>
                      </a:r>
                      <a:endParaRPr lang="en-GB" sz="160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ct val="150000"/>
                        </a:lnSpc>
                        <a:spcBef>
                          <a:spcPts val="0"/>
                        </a:spcBef>
                        <a:buSzPts val="1000"/>
                        <a:buFont typeface="Symbol" panose="05050102010706020507" pitchFamily="18" charset="2"/>
                        <a:buChar char=""/>
                        <a:tabLst>
                          <a:tab pos="457200" algn="l"/>
                        </a:tabLst>
                      </a:pPr>
                      <a:r>
                        <a:rPr lang="en-GB" sz="1600" b="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rPr>
                        <a:t>Re-emphasise Your Brand</a:t>
                      </a:r>
                    </a:p>
                    <a:p>
                      <a:pPr marL="342900" lvl="0" indent="-342900" algn="l">
                        <a:lnSpc>
                          <a:spcPct val="150000"/>
                        </a:lnSpc>
                        <a:spcBef>
                          <a:spcPts val="0"/>
                        </a:spcBef>
                        <a:buSzPts val="1000"/>
                        <a:buFont typeface="Symbol" panose="05050102010706020507" pitchFamily="18" charset="2"/>
                        <a:buChar char=""/>
                        <a:tabLst>
                          <a:tab pos="457200" algn="l"/>
                        </a:tabLst>
                      </a:pPr>
                      <a:r>
                        <a:rPr lang="en-GB" sz="1600" b="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rPr>
                        <a:t>Review and Set New Goals</a:t>
                      </a:r>
                    </a:p>
                    <a:p>
                      <a:pPr marL="342900" lvl="0" indent="-342900" algn="l">
                        <a:lnSpc>
                          <a:spcPct val="150000"/>
                        </a:lnSpc>
                        <a:spcBef>
                          <a:spcPts val="0"/>
                        </a:spcBef>
                        <a:buSzPts val="1000"/>
                        <a:buFont typeface="Symbol" panose="05050102010706020507" pitchFamily="18" charset="2"/>
                        <a:buChar char=""/>
                        <a:tabLst>
                          <a:tab pos="457200" algn="l"/>
                        </a:tabLst>
                      </a:pPr>
                      <a:r>
                        <a:rPr lang="en-GB" sz="1600" b="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rPr>
                        <a:t>Strengthen partnerships</a:t>
                      </a:r>
                    </a:p>
                    <a:p>
                      <a:pPr marL="342900" lvl="0" indent="-342900" algn="l">
                        <a:lnSpc>
                          <a:spcPct val="150000"/>
                        </a:lnSpc>
                        <a:spcBef>
                          <a:spcPts val="0"/>
                        </a:spcBef>
                        <a:buSzPts val="1000"/>
                        <a:buFont typeface="Symbol" panose="05050102010706020507" pitchFamily="18" charset="2"/>
                        <a:buChar char=""/>
                        <a:tabLst>
                          <a:tab pos="457200" algn="l"/>
                        </a:tabLst>
                      </a:pPr>
                      <a:r>
                        <a:rPr lang="en-GB" sz="1600" b="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rPr>
                        <a:t>Test New Ideas</a:t>
                      </a:r>
                    </a:p>
                    <a:p>
                      <a:pPr marL="342900" lvl="0" indent="-342900" algn="l">
                        <a:lnSpc>
                          <a:spcPct val="150000"/>
                        </a:lnSpc>
                        <a:spcBef>
                          <a:spcPts val="0"/>
                        </a:spcBef>
                        <a:buSzPts val="1000"/>
                        <a:buFont typeface="Symbol" panose="05050102010706020507" pitchFamily="18" charset="2"/>
                        <a:buChar char=""/>
                        <a:tabLst>
                          <a:tab pos="457200" algn="l"/>
                        </a:tabLst>
                      </a:pPr>
                      <a:r>
                        <a:rPr lang="en-GB" sz="1600" b="0" dirty="0">
                          <a:solidFill>
                            <a:schemeClr val="tx1"/>
                          </a:solidFill>
                          <a:effectLst/>
                          <a:latin typeface="Verdana Pro Light" panose="020B0304030504040204" pitchFamily="34" charset="0"/>
                          <a:ea typeface="Times New Roman" panose="02020603050405020304" pitchFamily="18" charset="0"/>
                          <a:cs typeface="Times New Roman" panose="02020603050405020304" pitchFamily="18" charset="0"/>
                        </a:rPr>
                        <a:t>Listen, Learn and Evaluate</a:t>
                      </a:r>
                    </a:p>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789034"/>
                  </a:ext>
                </a:extLst>
              </a:tr>
            </a:tbl>
          </a:graphicData>
        </a:graphic>
      </p:graphicFrame>
    </p:spTree>
    <p:extLst>
      <p:ext uri="{BB962C8B-B14F-4D97-AF65-F5344CB8AC3E}">
        <p14:creationId xmlns:p14="http://schemas.microsoft.com/office/powerpoint/2010/main" val="664651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a:bodyPr>
          <a:lstStyle/>
          <a:p>
            <a:pPr algn="l"/>
            <a:r>
              <a:rPr lang="en-GB" sz="2800" b="1" kern="0" dirty="0">
                <a:effectLst/>
                <a:latin typeface="Museo Cyrl 700" panose="02000000000000000000" pitchFamily="50" charset="0"/>
              </a:rPr>
              <a:t>10. Create Your Five Year Plan </a:t>
            </a:r>
            <a:r>
              <a:rPr lang="en-GB" sz="2000" kern="0" dirty="0">
                <a:effectLst/>
                <a:latin typeface="Museo Cyrl 700" panose="02000000000000000000" pitchFamily="50" charset="0"/>
              </a:rPr>
              <a:t>(an example)</a:t>
            </a:r>
          </a:p>
          <a:p>
            <a:pPr algn="l"/>
            <a:endParaRPr lang="en-GB" sz="1900" b="1" kern="0" dirty="0">
              <a:latin typeface="Verdana Pro Light" panose="020B0304030504040204" pitchFamily="34" charset="0"/>
            </a:endParaRPr>
          </a:p>
        </p:txBody>
      </p:sp>
      <p:graphicFrame>
        <p:nvGraphicFramePr>
          <p:cNvPr id="4" name="Table 3">
            <a:extLst>
              <a:ext uri="{FF2B5EF4-FFF2-40B4-BE49-F238E27FC236}">
                <a16:creationId xmlns:a16="http://schemas.microsoft.com/office/drawing/2014/main" id="{37F7861F-5B9F-AE0B-9CD7-0DD1419EC561}"/>
              </a:ext>
            </a:extLst>
          </p:cNvPr>
          <p:cNvGraphicFramePr>
            <a:graphicFrameLocks noGrp="1"/>
          </p:cNvGraphicFramePr>
          <p:nvPr>
            <p:extLst>
              <p:ext uri="{D42A27DB-BD31-4B8C-83A1-F6EECF244321}">
                <p14:modId xmlns:p14="http://schemas.microsoft.com/office/powerpoint/2010/main" val="2193724448"/>
              </p:ext>
            </p:extLst>
          </p:nvPr>
        </p:nvGraphicFramePr>
        <p:xfrm>
          <a:off x="2094762" y="2732782"/>
          <a:ext cx="8127999" cy="3017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962353617"/>
                    </a:ext>
                  </a:extLst>
                </a:gridCol>
                <a:gridCol w="2709333">
                  <a:extLst>
                    <a:ext uri="{9D8B030D-6E8A-4147-A177-3AD203B41FA5}">
                      <a16:colId xmlns:a16="http://schemas.microsoft.com/office/drawing/2014/main" val="2123676519"/>
                    </a:ext>
                  </a:extLst>
                </a:gridCol>
                <a:gridCol w="2709333">
                  <a:extLst>
                    <a:ext uri="{9D8B030D-6E8A-4147-A177-3AD203B41FA5}">
                      <a16:colId xmlns:a16="http://schemas.microsoft.com/office/drawing/2014/main" val="811694344"/>
                    </a:ext>
                  </a:extLst>
                </a:gridCol>
              </a:tblGrid>
              <a:tr h="370840">
                <a:tc>
                  <a:txBody>
                    <a:bodyPr/>
                    <a:lstStyle/>
                    <a:p>
                      <a:r>
                        <a:rPr lang="en-GB" sz="1600" b="1" kern="1200" dirty="0">
                          <a:solidFill>
                            <a:schemeClr val="tx1"/>
                          </a:solidFill>
                          <a:effectLst/>
                          <a:latin typeface="Verdana Pro Light" panose="020B0304030504040204" pitchFamily="34" charset="0"/>
                          <a:ea typeface="+mn-ea"/>
                          <a:cs typeface="+mn-cs"/>
                        </a:rPr>
                        <a:t>Year 3: Expand and Diversify</a:t>
                      </a:r>
                    </a:p>
                    <a:p>
                      <a:pPr marL="285750" lvl="0" indent="-285750">
                        <a:buFont typeface="Arial" panose="020B0604020202020204" pitchFamily="34" charset="0"/>
                        <a:buChar char="•"/>
                      </a:pPr>
                      <a:r>
                        <a:rPr lang="en-GB" sz="1600" b="0" kern="1200" dirty="0">
                          <a:solidFill>
                            <a:schemeClr val="tx1"/>
                          </a:solidFill>
                          <a:effectLst/>
                          <a:latin typeface="Verdana Pro Light" panose="020B0304030504040204" pitchFamily="34" charset="0"/>
                          <a:ea typeface="+mn-ea"/>
                          <a:cs typeface="+mn-cs"/>
                        </a:rPr>
                        <a:t>Expand and Diversify Programme &amp; Repertoire</a:t>
                      </a:r>
                    </a:p>
                    <a:p>
                      <a:pPr marL="285750" lvl="0" indent="-285750">
                        <a:buFont typeface="Arial" panose="020B0604020202020204" pitchFamily="34" charset="0"/>
                        <a:buChar char="•"/>
                      </a:pPr>
                      <a:r>
                        <a:rPr lang="en-GB" sz="1600" b="0" kern="1200" dirty="0">
                          <a:solidFill>
                            <a:schemeClr val="tx1"/>
                          </a:solidFill>
                          <a:effectLst/>
                          <a:latin typeface="Verdana Pro Light" panose="020B0304030504040204" pitchFamily="34" charset="0"/>
                          <a:ea typeface="+mn-ea"/>
                          <a:cs typeface="+mn-cs"/>
                        </a:rPr>
                        <a:t>Reach New Audiences</a:t>
                      </a:r>
                    </a:p>
                    <a:p>
                      <a:pPr marL="285750" lvl="0" indent="-285750">
                        <a:buFont typeface="Arial" panose="020B0604020202020204" pitchFamily="34" charset="0"/>
                        <a:buChar char="•"/>
                      </a:pPr>
                      <a:r>
                        <a:rPr lang="en-GB" sz="1600" b="0" kern="1200" dirty="0">
                          <a:solidFill>
                            <a:schemeClr val="tx1"/>
                          </a:solidFill>
                          <a:effectLst/>
                          <a:latin typeface="Verdana Pro Light" panose="020B0304030504040204" pitchFamily="34" charset="0"/>
                          <a:ea typeface="+mn-ea"/>
                          <a:cs typeface="+mn-cs"/>
                        </a:rPr>
                        <a:t>Collaboration</a:t>
                      </a:r>
                    </a:p>
                    <a:p>
                      <a:pPr marL="285750" lvl="0" indent="-285750">
                        <a:buFont typeface="Arial" panose="020B0604020202020204" pitchFamily="34" charset="0"/>
                        <a:buChar char="•"/>
                      </a:pPr>
                      <a:r>
                        <a:rPr lang="en-GB" sz="1600" b="0" kern="1200" dirty="0">
                          <a:solidFill>
                            <a:schemeClr val="tx1"/>
                          </a:solidFill>
                          <a:effectLst/>
                          <a:latin typeface="Verdana Pro Light" panose="020B0304030504040204" pitchFamily="34" charset="0"/>
                          <a:ea typeface="+mn-ea"/>
                          <a:cs typeface="+mn-cs"/>
                        </a:rPr>
                        <a:t>Listen, Learn and Evaluate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1" kern="1200" dirty="0">
                          <a:solidFill>
                            <a:schemeClr val="tx1"/>
                          </a:solidFill>
                          <a:effectLst/>
                          <a:latin typeface="Verdana Pro Light" panose="020B0304030504040204" pitchFamily="34" charset="0"/>
                          <a:ea typeface="+mn-ea"/>
                          <a:cs typeface="+mn-cs"/>
                        </a:rPr>
                        <a:t>Year 4: Reinforce and Establish</a:t>
                      </a:r>
                    </a:p>
                    <a:p>
                      <a:pPr marL="285750" lvl="0" indent="-285750">
                        <a:buFont typeface="Arial" panose="020B0604020202020204" pitchFamily="34" charset="0"/>
                        <a:buChar char="•"/>
                      </a:pPr>
                      <a:r>
                        <a:rPr lang="en-GB" sz="1600" b="0" kern="1200" dirty="0">
                          <a:solidFill>
                            <a:schemeClr val="tx1"/>
                          </a:solidFill>
                          <a:effectLst/>
                          <a:latin typeface="Verdana Pro Light" panose="020B0304030504040204" pitchFamily="34" charset="0"/>
                          <a:ea typeface="+mn-ea"/>
                          <a:cs typeface="+mn-cs"/>
                        </a:rPr>
                        <a:t>Deepen engagement with new audiences</a:t>
                      </a:r>
                    </a:p>
                    <a:p>
                      <a:pPr marL="285750" lvl="0" indent="-285750">
                        <a:buFont typeface="Arial" panose="020B0604020202020204" pitchFamily="34" charset="0"/>
                        <a:buChar char="•"/>
                      </a:pPr>
                      <a:r>
                        <a:rPr lang="en-GB" sz="1600" b="0" kern="1200" dirty="0">
                          <a:solidFill>
                            <a:schemeClr val="tx1"/>
                          </a:solidFill>
                          <a:effectLst/>
                          <a:latin typeface="Verdana Pro Light" panose="020B0304030504040204" pitchFamily="34" charset="0"/>
                          <a:ea typeface="+mn-ea"/>
                          <a:cs typeface="+mn-cs"/>
                        </a:rPr>
                        <a:t>Commit but Adapt</a:t>
                      </a:r>
                    </a:p>
                    <a:p>
                      <a:pPr marL="285750" lvl="0" indent="-285750">
                        <a:buFont typeface="Arial" panose="020B0604020202020204" pitchFamily="34" charset="0"/>
                        <a:buChar char="•"/>
                      </a:pPr>
                      <a:r>
                        <a:rPr lang="en-GB" sz="1600" b="0" kern="1200" dirty="0">
                          <a:solidFill>
                            <a:schemeClr val="tx1"/>
                          </a:solidFill>
                          <a:effectLst/>
                          <a:latin typeface="Verdana Pro Light" panose="020B0304030504040204" pitchFamily="34" charset="0"/>
                          <a:ea typeface="+mn-ea"/>
                          <a:cs typeface="+mn-cs"/>
                        </a:rPr>
                        <a:t>Listen, Learn and Evaluate</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GB" sz="1600" b="1" kern="1200" dirty="0">
                          <a:solidFill>
                            <a:schemeClr val="tx1"/>
                          </a:solidFill>
                          <a:effectLst/>
                          <a:latin typeface="Verdana Pro Light" panose="020B0304030504040204" pitchFamily="34" charset="0"/>
                          <a:ea typeface="+mn-ea"/>
                          <a:cs typeface="+mn-cs"/>
                        </a:rPr>
                        <a:t>Year 5: Evaluate, Celebrate and Plan</a:t>
                      </a:r>
                    </a:p>
                    <a:p>
                      <a:pPr marL="285750" lvl="0" indent="-285750">
                        <a:buFont typeface="Arial" panose="020B0604020202020204" pitchFamily="34" charset="0"/>
                        <a:buChar char="•"/>
                      </a:pPr>
                      <a:r>
                        <a:rPr lang="en-GB" sz="1600" b="0" kern="1200" dirty="0">
                          <a:solidFill>
                            <a:schemeClr val="tx1"/>
                          </a:solidFill>
                          <a:effectLst/>
                          <a:latin typeface="Verdana Pro Light" panose="020B0304030504040204" pitchFamily="34" charset="0"/>
                          <a:ea typeface="+mn-ea"/>
                          <a:cs typeface="+mn-cs"/>
                        </a:rPr>
                        <a:t>Ambition &amp; Celebration</a:t>
                      </a:r>
                    </a:p>
                    <a:p>
                      <a:pPr marL="285750" lvl="0" indent="-285750">
                        <a:buFont typeface="Arial" panose="020B0604020202020204" pitchFamily="34" charset="0"/>
                        <a:buChar char="•"/>
                      </a:pPr>
                      <a:r>
                        <a:rPr lang="en-GB" sz="1600" b="0" kern="1200" dirty="0">
                          <a:solidFill>
                            <a:schemeClr val="tx1"/>
                          </a:solidFill>
                          <a:effectLst/>
                          <a:latin typeface="Verdana Pro Light" panose="020B0304030504040204" pitchFamily="34" charset="0"/>
                          <a:ea typeface="+mn-ea"/>
                          <a:cs typeface="+mn-cs"/>
                        </a:rPr>
                        <a:t>Listen, Learn and Evaluate</a:t>
                      </a:r>
                    </a:p>
                    <a:p>
                      <a:pPr marL="285750" lvl="0" indent="-285750">
                        <a:buFont typeface="Arial" panose="020B0604020202020204" pitchFamily="34" charset="0"/>
                        <a:buChar char="•"/>
                      </a:pPr>
                      <a:r>
                        <a:rPr lang="en-GB" sz="1600" b="0" kern="1200" dirty="0">
                          <a:solidFill>
                            <a:schemeClr val="tx1"/>
                          </a:solidFill>
                          <a:effectLst/>
                          <a:latin typeface="Verdana Pro Light" panose="020B0304030504040204" pitchFamily="34" charset="0"/>
                          <a:ea typeface="+mn-ea"/>
                          <a:cs typeface="+mn-cs"/>
                        </a:rPr>
                        <a:t>Plan for Long-Term Sustainability</a:t>
                      </a:r>
                    </a:p>
                    <a:p>
                      <a:pPr marL="285750" lvl="0" indent="-285750">
                        <a:buFont typeface="Arial" panose="020B0604020202020204" pitchFamily="34" charset="0"/>
                        <a:buChar char="•"/>
                      </a:pPr>
                      <a:r>
                        <a:rPr lang="en-GB" sz="1600" b="0" kern="1200" dirty="0">
                          <a:solidFill>
                            <a:schemeClr val="tx1"/>
                          </a:solidFill>
                          <a:effectLst/>
                          <a:latin typeface="Verdana Pro Light" panose="020B0304030504040204" pitchFamily="34" charset="0"/>
                          <a:ea typeface="+mn-ea"/>
                          <a:cs typeface="+mn-cs"/>
                        </a:rPr>
                        <a:t>Celebrate Achievements and share stories</a:t>
                      </a:r>
                    </a:p>
                    <a:p>
                      <a:pPr marL="285750" lvl="0" indent="-285750">
                        <a:buFont typeface="Arial" panose="020B0604020202020204" pitchFamily="34" charset="0"/>
                        <a:buChar char="•"/>
                      </a:pPr>
                      <a:r>
                        <a:rPr lang="en-GB" sz="1600" b="0" kern="1200" dirty="0">
                          <a:solidFill>
                            <a:schemeClr val="tx1"/>
                          </a:solidFill>
                          <a:effectLst/>
                          <a:latin typeface="Verdana Pro Light" panose="020B0304030504040204" pitchFamily="34" charset="0"/>
                          <a:ea typeface="+mn-ea"/>
                          <a:cs typeface="+mn-cs"/>
                        </a:rPr>
                        <a:t>Revisit mission, vision and values</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789034"/>
                  </a:ext>
                </a:extLst>
              </a:tr>
            </a:tbl>
          </a:graphicData>
        </a:graphic>
      </p:graphicFrame>
    </p:spTree>
    <p:extLst>
      <p:ext uri="{BB962C8B-B14F-4D97-AF65-F5344CB8AC3E}">
        <p14:creationId xmlns:p14="http://schemas.microsoft.com/office/powerpoint/2010/main" val="3332314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r>
              <a:rPr lang="en-GB" sz="2800" b="1" kern="0" dirty="0">
                <a:effectLst/>
                <a:latin typeface="Museo Cyrl 700" panose="02000000000000000000" pitchFamily="50" charset="0"/>
              </a:rPr>
              <a:t>We’ve reached the end of the presentation!</a:t>
            </a:r>
          </a:p>
          <a:p>
            <a:pPr algn="l"/>
            <a:endParaRPr lang="en-GB" sz="1600" b="1" kern="0" dirty="0">
              <a:latin typeface="Verdana Pro Light" panose="020B0304030504040204" pitchFamily="34" charset="0"/>
            </a:endParaRPr>
          </a:p>
          <a:p>
            <a:pPr algn="l"/>
            <a:endParaRPr lang="en-GB" sz="1800" b="1" kern="0" dirty="0">
              <a:latin typeface="Verdana Pro Light" panose="020B0304030504040204" pitchFamily="34" charset="0"/>
            </a:endParaRPr>
          </a:p>
          <a:p>
            <a:pPr algn="l"/>
            <a:endParaRPr lang="en-GB" sz="2400" b="1" kern="0" dirty="0">
              <a:effectLst/>
              <a:latin typeface="Museo"/>
            </a:endParaRPr>
          </a:p>
        </p:txBody>
      </p:sp>
      <p:pic>
        <p:nvPicPr>
          <p:cNvPr id="10242" name="Picture 2">
            <a:extLst>
              <a:ext uri="{FF2B5EF4-FFF2-40B4-BE49-F238E27FC236}">
                <a16:creationId xmlns:a16="http://schemas.microsoft.com/office/drawing/2014/main" id="{8BF75898-A0AA-2716-48C3-FAF913458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860" y="2697901"/>
            <a:ext cx="5700280" cy="32024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76E045-F22B-741E-E18F-A18BBC317BFE}"/>
              </a:ext>
            </a:extLst>
          </p:cNvPr>
          <p:cNvSpPr txBox="1"/>
          <p:nvPr/>
        </p:nvSpPr>
        <p:spPr>
          <a:xfrm>
            <a:off x="6365092" y="5906133"/>
            <a:ext cx="2739853" cy="538609"/>
          </a:xfrm>
          <a:prstGeom prst="rect">
            <a:avLst/>
          </a:prstGeom>
          <a:noFill/>
        </p:spPr>
        <p:txBody>
          <a:bodyPr wrap="none" rtlCol="0">
            <a:spAutoFit/>
          </a:bodyPr>
          <a:lstStyle/>
          <a:p>
            <a:r>
              <a:rPr lang="fr-FR" sz="1100" dirty="0" err="1">
                <a:latin typeface="Museo Cyrl 300" panose="02000000000000000000" pitchFamily="50" charset="0"/>
              </a:rPr>
              <a:t>Equivox</a:t>
            </a:r>
            <a:r>
              <a:rPr lang="fr-FR" sz="1100" dirty="0">
                <a:latin typeface="Museo Cyrl 300" panose="02000000000000000000" pitchFamily="50" charset="0"/>
              </a:rPr>
              <a:t> – Le </a:t>
            </a:r>
            <a:r>
              <a:rPr lang="fr-FR" sz="1100" dirty="0" err="1">
                <a:latin typeface="Museo Cyrl 300" panose="02000000000000000000" pitchFamily="50" charset="0"/>
              </a:rPr>
              <a:t>choeur</a:t>
            </a:r>
            <a:r>
              <a:rPr lang="fr-FR" sz="1100" dirty="0">
                <a:latin typeface="Museo Cyrl 300" panose="02000000000000000000" pitchFamily="50" charset="0"/>
              </a:rPr>
              <a:t> LGBTQIA+ de Paris</a:t>
            </a:r>
          </a:p>
          <a:p>
            <a:endParaRPr lang="en-GB" dirty="0"/>
          </a:p>
        </p:txBody>
      </p:sp>
    </p:spTree>
    <p:extLst>
      <p:ext uri="{BB962C8B-B14F-4D97-AF65-F5344CB8AC3E}">
        <p14:creationId xmlns:p14="http://schemas.microsoft.com/office/powerpoint/2010/main" val="1113298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r>
              <a:rPr lang="en-GB" sz="2800" b="1" kern="0" dirty="0">
                <a:effectLst/>
                <a:latin typeface="Museo Cyrl 700" panose="02000000000000000000" pitchFamily="50" charset="0"/>
              </a:rPr>
              <a:t>We’ve reached the end of the presentation!</a:t>
            </a:r>
          </a:p>
          <a:p>
            <a:pPr algn="l"/>
            <a:endParaRPr lang="en-GB" sz="1600" b="1" kern="0" dirty="0">
              <a:latin typeface="Verdana Pro Light" panose="020B0304030504040204" pitchFamily="34" charset="0"/>
            </a:endParaRPr>
          </a:p>
          <a:p>
            <a:pPr algn="l"/>
            <a:r>
              <a:rPr lang="en-GB" sz="1800" kern="0" dirty="0">
                <a:latin typeface="Verdana Pro Light" panose="020B0304030504040204" pitchFamily="34" charset="0"/>
              </a:rPr>
              <a:t>Three key things to remember:</a:t>
            </a: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It takes time, perseverance and learning.</a:t>
            </a: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Stick to your goals, but adapt and learn and listen.</a:t>
            </a:r>
          </a:p>
          <a:p>
            <a:pPr marL="342900" lvl="0" indent="-342900" algn="l">
              <a:lnSpc>
                <a:spcPct val="1500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You can’t do it alone – bring your choir on the journey with you.</a:t>
            </a:r>
          </a:p>
          <a:p>
            <a:pPr algn="l"/>
            <a:endParaRPr lang="en-GB" sz="1800" b="1" kern="0" dirty="0">
              <a:latin typeface="Verdana Pro Light" panose="020B0304030504040204" pitchFamily="34" charset="0"/>
            </a:endParaRPr>
          </a:p>
          <a:p>
            <a:pPr algn="l"/>
            <a:endParaRPr lang="en-GB" sz="2400" b="1" kern="0" dirty="0">
              <a:effectLst/>
              <a:latin typeface="Museo"/>
            </a:endParaRPr>
          </a:p>
        </p:txBody>
      </p:sp>
    </p:spTree>
    <p:extLst>
      <p:ext uri="{BB962C8B-B14F-4D97-AF65-F5344CB8AC3E}">
        <p14:creationId xmlns:p14="http://schemas.microsoft.com/office/powerpoint/2010/main" val="42581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r>
              <a:rPr lang="en-GB" sz="3200" b="1" kern="0" dirty="0">
                <a:latin typeface="Museo Cyrl 700" panose="02000000000000000000" pitchFamily="50" charset="0"/>
              </a:rPr>
              <a:t>Section 1: What is Audience Development?</a:t>
            </a:r>
            <a:endParaRPr lang="en-GB" sz="2000" b="1" kern="0" dirty="0">
              <a:latin typeface="Verdana Pro Light" panose="020B0304030504040204" pitchFamily="34" charset="0"/>
            </a:endParaRPr>
          </a:p>
          <a:p>
            <a:pPr algn="l"/>
            <a:endParaRPr lang="en-GB" sz="2400" b="1" kern="0" dirty="0">
              <a:effectLst/>
              <a:latin typeface="Museo"/>
            </a:endParaRPr>
          </a:p>
        </p:txBody>
      </p:sp>
      <p:pic>
        <p:nvPicPr>
          <p:cNvPr id="10" name="Picture 2" descr="Kommende Auftritte – Groove Sistaz">
            <a:extLst>
              <a:ext uri="{FF2B5EF4-FFF2-40B4-BE49-F238E27FC236}">
                <a16:creationId xmlns:a16="http://schemas.microsoft.com/office/drawing/2014/main" id="{4AACFB92-55BC-1D15-C167-147CB1E492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894" r="-2279"/>
          <a:stretch/>
        </p:blipFill>
        <p:spPr bwMode="auto">
          <a:xfrm>
            <a:off x="3449715" y="2746846"/>
            <a:ext cx="5292568" cy="31865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67194E2-5F02-4BF4-D4EC-C2B57F40B422}"/>
              </a:ext>
            </a:extLst>
          </p:cNvPr>
          <p:cNvSpPr txBox="1"/>
          <p:nvPr/>
        </p:nvSpPr>
        <p:spPr>
          <a:xfrm>
            <a:off x="7698407" y="5989241"/>
            <a:ext cx="1043876" cy="261610"/>
          </a:xfrm>
          <a:prstGeom prst="rect">
            <a:avLst/>
          </a:prstGeom>
          <a:noFill/>
        </p:spPr>
        <p:txBody>
          <a:bodyPr wrap="none" rtlCol="0">
            <a:spAutoFit/>
          </a:bodyPr>
          <a:lstStyle/>
          <a:p>
            <a:r>
              <a:rPr lang="en-GB" sz="1050" dirty="0">
                <a:latin typeface="Museo Cyrl 300" panose="02000000000000000000" pitchFamily="50" charset="0"/>
              </a:rPr>
              <a:t>Groove </a:t>
            </a:r>
            <a:r>
              <a:rPr lang="en-GB" sz="1050" dirty="0" err="1">
                <a:latin typeface="Museo Cyrl 300" panose="02000000000000000000" pitchFamily="50" charset="0"/>
              </a:rPr>
              <a:t>Sistaz</a:t>
            </a:r>
            <a:endParaRPr lang="en-GB" sz="1050" dirty="0">
              <a:latin typeface="Museo Cyrl 300" panose="02000000000000000000" pitchFamily="50" charset="0"/>
            </a:endParaRPr>
          </a:p>
        </p:txBody>
      </p:sp>
    </p:spTree>
    <p:extLst>
      <p:ext uri="{BB962C8B-B14F-4D97-AF65-F5344CB8AC3E}">
        <p14:creationId xmlns:p14="http://schemas.microsoft.com/office/powerpoint/2010/main" val="76771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lnSpcReduction="10000"/>
          </a:bodyPr>
          <a:lstStyle/>
          <a:p>
            <a:endParaRPr lang="en-GB" sz="2400" b="1" kern="0" dirty="0">
              <a:effectLst/>
              <a:latin typeface="Museo Cyrl 700" panose="02000000000000000000" pitchFamily="50" charset="0"/>
            </a:endParaRPr>
          </a:p>
          <a:p>
            <a:endParaRPr lang="en-GB" b="1" kern="0" dirty="0">
              <a:latin typeface="Museo Cyrl 700" panose="02000000000000000000" pitchFamily="50" charset="0"/>
            </a:endParaRPr>
          </a:p>
          <a:p>
            <a:endParaRPr lang="en-GB" sz="2400" b="1" kern="0" dirty="0">
              <a:effectLst/>
              <a:latin typeface="Museo Cyrl 700" panose="02000000000000000000" pitchFamily="50" charset="0"/>
            </a:endParaRPr>
          </a:p>
          <a:p>
            <a:endParaRPr lang="en-GB" b="1" kern="0" dirty="0">
              <a:latin typeface="Museo Cyrl 700" panose="02000000000000000000" pitchFamily="50" charset="0"/>
            </a:endParaRPr>
          </a:p>
          <a:p>
            <a:endParaRPr lang="en-GB" sz="2400" b="1" kern="0" dirty="0">
              <a:effectLst/>
              <a:latin typeface="Museo Cyrl 700" panose="02000000000000000000" pitchFamily="50" charset="0"/>
            </a:endParaRPr>
          </a:p>
          <a:p>
            <a:endParaRPr lang="en-GB" b="1" kern="0" dirty="0">
              <a:latin typeface="Museo Cyrl 700" panose="02000000000000000000" pitchFamily="50" charset="0"/>
            </a:endParaRPr>
          </a:p>
          <a:p>
            <a:endParaRPr lang="en-GB" sz="2400" b="1" kern="0" dirty="0">
              <a:effectLst/>
              <a:latin typeface="Museo Cyrl 700" panose="02000000000000000000" pitchFamily="50" charset="0"/>
            </a:endParaRPr>
          </a:p>
          <a:p>
            <a:endParaRPr lang="en-GB" sz="2400" b="1" kern="0" dirty="0">
              <a:effectLst/>
              <a:latin typeface="Museo Cyrl 700" panose="02000000000000000000" pitchFamily="50" charset="0"/>
            </a:endParaRPr>
          </a:p>
          <a:p>
            <a:r>
              <a:rPr lang="en-GB" sz="2400" b="1" kern="0" dirty="0">
                <a:effectLst/>
                <a:latin typeface="Museo Cyrl 700" panose="02000000000000000000" pitchFamily="50" charset="0"/>
              </a:rPr>
              <a:t>Thank You!</a:t>
            </a:r>
            <a:endParaRPr lang="en-GB" sz="2400" b="1" kern="0" dirty="0">
              <a:effectLst/>
              <a:latin typeface="Museo"/>
            </a:endParaRPr>
          </a:p>
        </p:txBody>
      </p:sp>
      <p:pic>
        <p:nvPicPr>
          <p:cNvPr id="6" name="Picture 5" descr="A person sitting on the ground feeding flamingos&#10;&#10;Description automatically generated">
            <a:extLst>
              <a:ext uri="{FF2B5EF4-FFF2-40B4-BE49-F238E27FC236}">
                <a16:creationId xmlns:a16="http://schemas.microsoft.com/office/drawing/2014/main" id="{B61B803D-17BA-B6D5-498D-92F93427B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565" y="2219631"/>
            <a:ext cx="4286867" cy="3215150"/>
          </a:xfrm>
          <a:prstGeom prst="rect">
            <a:avLst/>
          </a:prstGeom>
        </p:spPr>
      </p:pic>
    </p:spTree>
    <p:extLst>
      <p:ext uri="{BB962C8B-B14F-4D97-AF65-F5344CB8AC3E}">
        <p14:creationId xmlns:p14="http://schemas.microsoft.com/office/powerpoint/2010/main" val="754482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chor="ctr">
            <a:normAutofit/>
          </a:bodyPr>
          <a:lstStyle/>
          <a:p>
            <a:r>
              <a:rPr lang="en-GB" sz="3200" dirty="0">
                <a:solidFill>
                  <a:srgbClr val="0D0D0D"/>
                </a:solidFill>
                <a:effectLst/>
                <a:latin typeface="Museo Sans Cyrl 900" panose="02000000000000000000" pitchFamily="50" charset="0"/>
                <a:ea typeface="Times New Roman" panose="02020603050405020304" pitchFamily="18" charset="0"/>
              </a:rPr>
              <a:t>Group Discussion &amp; Advice Surgery</a:t>
            </a:r>
            <a:endParaRPr lang="en-GB" sz="3200" b="1" kern="0" dirty="0">
              <a:effectLst/>
              <a:latin typeface="Museo Sans Cyrl 900" panose="02000000000000000000" pitchFamily="50" charset="0"/>
            </a:endParaRPr>
          </a:p>
        </p:txBody>
      </p:sp>
    </p:spTree>
    <p:extLst>
      <p:ext uri="{BB962C8B-B14F-4D97-AF65-F5344CB8AC3E}">
        <p14:creationId xmlns:p14="http://schemas.microsoft.com/office/powerpoint/2010/main" val="310882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849582"/>
            <a:ext cx="9483568" cy="4413681"/>
          </a:xfrm>
          <a:solidFill>
            <a:srgbClr val="FFE07D"/>
          </a:solidFill>
        </p:spPr>
        <p:txBody>
          <a:bodyPr lIns="288000" tIns="288000" rIns="288000" bIns="288000">
            <a:normAutofit fontScale="70000" lnSpcReduction="20000"/>
          </a:bodyPr>
          <a:lstStyle/>
          <a:p>
            <a:pPr algn="l"/>
            <a:r>
              <a:rPr lang="en-GB" sz="2800" b="1" kern="0" dirty="0">
                <a:effectLst/>
                <a:latin typeface="Museo Cyrl 700" panose="02000000000000000000" pitchFamily="50" charset="0"/>
              </a:rPr>
              <a:t>Who are audiences?</a:t>
            </a:r>
          </a:p>
          <a:p>
            <a:pPr algn="l"/>
            <a:endParaRPr lang="en-GB" sz="1600" b="1" kern="0" dirty="0">
              <a:latin typeface="Verdana Pro Light" panose="020B0304030504040204" pitchFamily="34" charset="0"/>
            </a:endParaRPr>
          </a:p>
          <a:p>
            <a:pPr marL="342900" lvl="0" indent="-342900" algn="l">
              <a:lnSpc>
                <a:spcPts val="1600"/>
              </a:lnSpc>
              <a:buFont typeface="Symbol" panose="05050102010706020507" pitchFamily="18" charset="2"/>
              <a:buChar char=""/>
            </a:pPr>
            <a:r>
              <a:rPr lang="en-GB" sz="2300" dirty="0">
                <a:effectLst/>
                <a:latin typeface="Verdana Pro Light" panose="020B0304030504040204" pitchFamily="34" charset="0"/>
                <a:ea typeface="Times New Roman" panose="02020603050405020304" pitchFamily="18" charset="0"/>
                <a:cs typeface="Times New Roman" panose="02020603050405020304" pitchFamily="18" charset="0"/>
              </a:rPr>
              <a:t>Members of the choir</a:t>
            </a:r>
          </a:p>
          <a:p>
            <a:pPr marL="342900" lvl="0" indent="-342900" algn="l">
              <a:lnSpc>
                <a:spcPts val="1600"/>
              </a:lnSpc>
              <a:buFont typeface="Symbol" panose="05050102010706020507" pitchFamily="18" charset="2"/>
              <a:buChar char=""/>
            </a:pPr>
            <a:r>
              <a:rPr lang="en-GB" sz="2300" dirty="0">
                <a:effectLst/>
                <a:latin typeface="Verdana Pro Light" panose="020B0304030504040204" pitchFamily="34" charset="0"/>
                <a:ea typeface="Times New Roman" panose="02020603050405020304" pitchFamily="18" charset="0"/>
                <a:cs typeface="Times New Roman" panose="02020603050405020304" pitchFamily="18" charset="0"/>
              </a:rPr>
              <a:t>Supporters</a:t>
            </a:r>
          </a:p>
          <a:p>
            <a:pPr marL="342900" lvl="0" indent="-342900" algn="l">
              <a:lnSpc>
                <a:spcPts val="1600"/>
              </a:lnSpc>
              <a:buFont typeface="Symbol" panose="05050102010706020507" pitchFamily="18" charset="2"/>
              <a:buChar char=""/>
            </a:pPr>
            <a:r>
              <a:rPr lang="en-GB" sz="2300" dirty="0">
                <a:effectLst/>
                <a:latin typeface="Verdana Pro Light" panose="020B0304030504040204" pitchFamily="34" charset="0"/>
                <a:ea typeface="Times New Roman" panose="02020603050405020304" pitchFamily="18" charset="0"/>
                <a:cs typeface="Times New Roman" panose="02020603050405020304" pitchFamily="18" charset="0"/>
              </a:rPr>
              <a:t>Family &amp; Friends</a:t>
            </a:r>
          </a:p>
          <a:p>
            <a:pPr marL="342900" lvl="0" indent="-342900" algn="l">
              <a:lnSpc>
                <a:spcPts val="1600"/>
              </a:lnSpc>
              <a:buFont typeface="Symbol" panose="05050102010706020507" pitchFamily="18" charset="2"/>
              <a:buChar char=""/>
            </a:pPr>
            <a:r>
              <a:rPr lang="en-GB" sz="2300" dirty="0">
                <a:effectLst/>
                <a:latin typeface="Verdana Pro Light" panose="020B0304030504040204" pitchFamily="34" charset="0"/>
                <a:ea typeface="Times New Roman" panose="02020603050405020304" pitchFamily="18" charset="0"/>
                <a:cs typeface="Times New Roman" panose="02020603050405020304" pitchFamily="18" charset="0"/>
              </a:rPr>
              <a:t>Paying audiences</a:t>
            </a:r>
          </a:p>
          <a:p>
            <a:pPr marL="342900" lvl="0" indent="-342900" algn="l">
              <a:lnSpc>
                <a:spcPts val="1600"/>
              </a:lnSpc>
              <a:buFont typeface="Symbol" panose="05050102010706020507" pitchFamily="18" charset="2"/>
              <a:buChar char=""/>
            </a:pPr>
            <a:r>
              <a:rPr lang="en-GB" sz="2300" dirty="0">
                <a:effectLst/>
                <a:latin typeface="Verdana Pro Light" panose="020B0304030504040204" pitchFamily="34" charset="0"/>
                <a:ea typeface="Times New Roman" panose="02020603050405020304" pitchFamily="18" charset="0"/>
                <a:cs typeface="Times New Roman" panose="02020603050405020304" pitchFamily="18" charset="0"/>
              </a:rPr>
              <a:t>Sponsors and funders</a:t>
            </a:r>
          </a:p>
          <a:p>
            <a:pPr marL="342900" lvl="0" indent="-342900" algn="l">
              <a:lnSpc>
                <a:spcPts val="1600"/>
              </a:lnSpc>
              <a:buFont typeface="Symbol" panose="05050102010706020507" pitchFamily="18" charset="2"/>
              <a:buChar char=""/>
            </a:pPr>
            <a:r>
              <a:rPr lang="en-GB" sz="2300" dirty="0">
                <a:effectLst/>
                <a:latin typeface="Verdana Pro Light" panose="020B0304030504040204" pitchFamily="34" charset="0"/>
                <a:ea typeface="Times New Roman" panose="02020603050405020304" pitchFamily="18" charset="0"/>
                <a:cs typeface="Times New Roman" panose="02020603050405020304" pitchFamily="18" charset="0"/>
              </a:rPr>
              <a:t>Online audiences</a:t>
            </a:r>
          </a:p>
          <a:p>
            <a:pPr marL="342900" lvl="0" indent="-342900" algn="l">
              <a:lnSpc>
                <a:spcPts val="1600"/>
              </a:lnSpc>
              <a:buFont typeface="Symbol" panose="05050102010706020507" pitchFamily="18" charset="2"/>
              <a:buChar char=""/>
            </a:pPr>
            <a:r>
              <a:rPr lang="en-GB" sz="2300" dirty="0">
                <a:effectLst/>
                <a:latin typeface="Verdana Pro Light" panose="020B0304030504040204" pitchFamily="34" charset="0"/>
                <a:ea typeface="Times New Roman" panose="02020603050405020304" pitchFamily="18" charset="0"/>
                <a:cs typeface="Times New Roman" panose="02020603050405020304" pitchFamily="18" charset="0"/>
              </a:rPr>
              <a:t>Groups your choir work with</a:t>
            </a:r>
          </a:p>
          <a:p>
            <a:pPr marL="342900" lvl="0" indent="-342900" algn="l">
              <a:lnSpc>
                <a:spcPts val="1600"/>
              </a:lnSpc>
              <a:buFont typeface="Symbol" panose="05050102010706020507" pitchFamily="18" charset="2"/>
              <a:buChar char=""/>
            </a:pPr>
            <a:r>
              <a:rPr lang="en-GB" sz="2300" dirty="0">
                <a:effectLst/>
                <a:latin typeface="Verdana Pro Light" panose="020B0304030504040204" pitchFamily="34" charset="0"/>
                <a:ea typeface="Times New Roman" panose="02020603050405020304" pitchFamily="18" charset="0"/>
                <a:cs typeface="Times New Roman" panose="02020603050405020304" pitchFamily="18" charset="0"/>
              </a:rPr>
              <a:t>People who are thinking about joining or watching your choir, but might not be ready yet</a:t>
            </a:r>
          </a:p>
          <a:p>
            <a:pPr marL="342900" lvl="0" indent="-342900" algn="l">
              <a:lnSpc>
                <a:spcPts val="1600"/>
              </a:lnSpc>
              <a:buFont typeface="Symbol" panose="05050102010706020507" pitchFamily="18" charset="2"/>
              <a:buChar char=""/>
            </a:pPr>
            <a:r>
              <a:rPr lang="en-GB" sz="2300" dirty="0">
                <a:effectLst/>
                <a:latin typeface="Verdana Pro Light" panose="020B0304030504040204" pitchFamily="34" charset="0"/>
                <a:ea typeface="Times New Roman" panose="02020603050405020304" pitchFamily="18" charset="0"/>
                <a:cs typeface="Times New Roman" panose="02020603050405020304" pitchFamily="18" charset="0"/>
              </a:rPr>
              <a:t>People who have never thought about joining or watching your choir, but might really benefit</a:t>
            </a:r>
          </a:p>
        </p:txBody>
      </p:sp>
    </p:spTree>
    <p:extLst>
      <p:ext uri="{BB962C8B-B14F-4D97-AF65-F5344CB8AC3E}">
        <p14:creationId xmlns:p14="http://schemas.microsoft.com/office/powerpoint/2010/main" val="1500156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r>
              <a:rPr lang="en-GB" sz="2400" b="1" kern="0" dirty="0">
                <a:effectLst/>
                <a:latin typeface="Museo Cyrl 700" panose="02000000000000000000" pitchFamily="50" charset="0"/>
              </a:rPr>
              <a:t>So, what is audience development?</a:t>
            </a:r>
          </a:p>
          <a:p>
            <a:pPr algn="l"/>
            <a:endParaRPr lang="en-GB" sz="1600" b="1" kern="0" dirty="0">
              <a:latin typeface="Verdana Pro Light" panose="020B0304030504040204" pitchFamily="34" charset="0"/>
            </a:endParaRPr>
          </a:p>
          <a:p>
            <a:pPr algn="l"/>
            <a:endParaRPr lang="en-GB" sz="1600" b="1" kern="0" dirty="0">
              <a:latin typeface="Verdana Pro Light" panose="020B0304030504040204" pitchFamily="34" charset="0"/>
            </a:endParaRPr>
          </a:p>
          <a:p>
            <a:pPr algn="l">
              <a:lnSpc>
                <a:spcPct val="150000"/>
              </a:lnSpc>
            </a:pPr>
            <a:r>
              <a:rPr lang="en-GB" sz="1800" b="1" dirty="0">
                <a:effectLst/>
                <a:latin typeface="Verdana Pro Semibold" panose="020B0704030504040204" pitchFamily="34" charset="0"/>
                <a:ea typeface="Times New Roman" panose="02020603050405020304" pitchFamily="18" charset="0"/>
                <a:cs typeface="Times New Roman" panose="02020603050405020304" pitchFamily="18" charset="0"/>
              </a:rPr>
              <a:t>Arts Council England definition (2017):</a:t>
            </a:r>
            <a:r>
              <a:rPr lang="en-GB" sz="1800" dirty="0">
                <a:solidFill>
                  <a:srgbClr val="000000"/>
                </a:solidFill>
                <a:effectLst/>
                <a:latin typeface="Verdana Pro Semibold" panose="020B0704030504040204" pitchFamily="34" charset="0"/>
                <a:ea typeface="Times New Roman" panose="02020603050405020304" pitchFamily="18" charset="0"/>
                <a:cs typeface="Times New Roman" panose="02020603050405020304" pitchFamily="18" charset="0"/>
              </a:rPr>
              <a:t> </a:t>
            </a: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The term audience development describes activity which is undertaken specifically to meet the needs of existing and potential audiences, visitors and participants and to help arts organisations to develop ongoing relationships with audiences.</a:t>
            </a:r>
          </a:p>
          <a:p>
            <a:pPr algn="l"/>
            <a:endParaRPr lang="en-GB" sz="2400" b="1" kern="0" dirty="0">
              <a:effectLst/>
              <a:latin typeface="Museo"/>
            </a:endParaRPr>
          </a:p>
        </p:txBody>
      </p:sp>
    </p:spTree>
    <p:extLst>
      <p:ext uri="{BB962C8B-B14F-4D97-AF65-F5344CB8AC3E}">
        <p14:creationId xmlns:p14="http://schemas.microsoft.com/office/powerpoint/2010/main" val="157261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lstStyle/>
          <a:p>
            <a:pPr algn="l"/>
            <a:r>
              <a:rPr lang="en-GB" sz="2400" b="1" kern="0" dirty="0">
                <a:effectLst/>
                <a:latin typeface="Museo Cyrl 700" panose="02000000000000000000" pitchFamily="50" charset="0"/>
              </a:rPr>
              <a:t>So, what is audience development?</a:t>
            </a:r>
          </a:p>
          <a:p>
            <a:pPr algn="l"/>
            <a:endParaRPr lang="en-GB" sz="1600" b="1" kern="0" dirty="0">
              <a:latin typeface="Verdana Pro Light" panose="020B0304030504040204" pitchFamily="34" charset="0"/>
            </a:endParaRPr>
          </a:p>
          <a:p>
            <a:pPr algn="l"/>
            <a:endParaRPr lang="en-GB" sz="1600" b="1" kern="0" dirty="0">
              <a:latin typeface="Verdana Pro Light" panose="020B0304030504040204" pitchFamily="34" charset="0"/>
            </a:endParaRPr>
          </a:p>
          <a:p>
            <a:pPr algn="l">
              <a:lnSpc>
                <a:spcPct val="150000"/>
              </a:lnSpc>
            </a:pPr>
            <a:r>
              <a:rPr lang="en-GB" sz="1800" b="1" dirty="0">
                <a:effectLst/>
                <a:latin typeface="Verdana Pro Semibold" panose="020B0704030504040204" pitchFamily="34" charset="0"/>
                <a:ea typeface="Times New Roman" panose="02020603050405020304" pitchFamily="18" charset="0"/>
                <a:cs typeface="Times New Roman" panose="02020603050405020304" pitchFamily="18" charset="0"/>
              </a:rPr>
              <a:t>Dan Jarvis definition (2024):</a:t>
            </a:r>
            <a:r>
              <a:rPr lang="en-GB" sz="1800" dirty="0">
                <a:solidFill>
                  <a:srgbClr val="000000"/>
                </a:solidFill>
                <a:effectLst/>
                <a:latin typeface="Verdana Pro Semibold" panose="020B0704030504040204" pitchFamily="34" charset="0"/>
                <a:ea typeface="Times New Roman" panose="02020603050405020304" pitchFamily="18" charset="0"/>
                <a:cs typeface="Times New Roman" panose="02020603050405020304" pitchFamily="18" charset="0"/>
              </a:rPr>
              <a:t> </a:t>
            </a:r>
            <a:r>
              <a:rPr lang="en-GB" sz="1800" dirty="0">
                <a:effectLst/>
                <a:latin typeface="Verdana Pro Light" panose="020B0304030504040204" pitchFamily="34" charset="0"/>
                <a:ea typeface="Times New Roman" panose="02020603050405020304" pitchFamily="18" charset="0"/>
              </a:rPr>
              <a:t>Audience development is about making meaningful connections with your communities. It’s about reaching out, understanding their interests and needs, and making people feel included and interested in what you have to offer to provide relevant and enriching experiences.</a:t>
            </a:r>
            <a:endParaRPr lang="en-GB" sz="2400" b="1" kern="0" dirty="0">
              <a:effectLst/>
              <a:latin typeface="Verdana Pro Light" panose="020B0304030504040204" pitchFamily="34" charset="0"/>
            </a:endParaRPr>
          </a:p>
        </p:txBody>
      </p:sp>
    </p:spTree>
    <p:extLst>
      <p:ext uri="{BB962C8B-B14F-4D97-AF65-F5344CB8AC3E}">
        <p14:creationId xmlns:p14="http://schemas.microsoft.com/office/powerpoint/2010/main" val="214540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F3A"/>
        </a:solidFill>
        <a:effectLst/>
      </p:bgPr>
    </p:bg>
    <p:spTree>
      <p:nvGrpSpPr>
        <p:cNvPr id="1" name=""/>
        <p:cNvGrpSpPr/>
        <p:nvPr/>
      </p:nvGrpSpPr>
      <p:grpSpPr>
        <a:xfrm>
          <a:off x="0" y="0"/>
          <a:ext cx="0" cy="0"/>
          <a:chOff x="0" y="0"/>
          <a:chExt cx="0" cy="0"/>
        </a:xfrm>
      </p:grpSpPr>
      <p:pic>
        <p:nvPicPr>
          <p:cNvPr id="5" name="Picture 4" descr="A black and yellow logo&#10;&#10;Description automatically generated">
            <a:extLst>
              <a:ext uri="{FF2B5EF4-FFF2-40B4-BE49-F238E27FC236}">
                <a16:creationId xmlns:a16="http://schemas.microsoft.com/office/drawing/2014/main" id="{98922187-F843-5D74-B8E1-4C7748A05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91" y="237725"/>
            <a:ext cx="1289393" cy="1358160"/>
          </a:xfrm>
          <a:prstGeom prst="rect">
            <a:avLst/>
          </a:prstGeom>
        </p:spPr>
      </p:pic>
      <p:sp>
        <p:nvSpPr>
          <p:cNvPr id="2" name="Title 1">
            <a:extLst>
              <a:ext uri="{FF2B5EF4-FFF2-40B4-BE49-F238E27FC236}">
                <a16:creationId xmlns:a16="http://schemas.microsoft.com/office/drawing/2014/main" id="{8B9A1FC4-A9BE-79EF-59E9-ED5F01381292}"/>
              </a:ext>
            </a:extLst>
          </p:cNvPr>
          <p:cNvSpPr>
            <a:spLocks noGrp="1"/>
          </p:cNvSpPr>
          <p:nvPr>
            <p:ph type="ctrTitle"/>
          </p:nvPr>
        </p:nvSpPr>
        <p:spPr>
          <a:xfrm>
            <a:off x="2146382" y="594737"/>
            <a:ext cx="9144000" cy="644137"/>
          </a:xfrm>
        </p:spPr>
        <p:txBody>
          <a:bodyPr>
            <a:normAutofit/>
          </a:bodyPr>
          <a:lstStyle/>
          <a:p>
            <a:pPr algn="l"/>
            <a:r>
              <a:rPr lang="en-GB" sz="2000" b="1" kern="0" dirty="0">
                <a:solidFill>
                  <a:srgbClr val="0C0101"/>
                </a:solidFill>
                <a:effectLst/>
                <a:latin typeface="Museo Cyrl 700" panose="02000000000000000000" pitchFamily="50" charset="0"/>
              </a:rPr>
              <a:t>LEGATO Leadership College</a:t>
            </a:r>
            <a:br>
              <a:rPr lang="en-GB" sz="2200" b="1" kern="0" dirty="0">
                <a:solidFill>
                  <a:srgbClr val="0C0101"/>
                </a:solidFill>
                <a:effectLst/>
                <a:latin typeface="Museo"/>
              </a:rPr>
            </a:br>
            <a:r>
              <a:rPr lang="en-GB" sz="1600" kern="0" dirty="0">
                <a:solidFill>
                  <a:srgbClr val="0C0101"/>
                </a:solidFill>
                <a:effectLst/>
                <a:latin typeface="Museo Cyrl 300" panose="02000000000000000000" pitchFamily="50" charset="0"/>
              </a:rPr>
              <a:t>Brussels 14 June 2024</a:t>
            </a:r>
            <a:endParaRPr lang="en-GB" sz="1600" dirty="0">
              <a:solidFill>
                <a:srgbClr val="0C0101"/>
              </a:solidFill>
              <a:latin typeface="Museo Cyrl 100" panose="02000000000000000000" pitchFamily="50" charset="0"/>
            </a:endParaRPr>
          </a:p>
        </p:txBody>
      </p:sp>
      <p:sp>
        <p:nvSpPr>
          <p:cNvPr id="3" name="Subtitle 2">
            <a:extLst>
              <a:ext uri="{FF2B5EF4-FFF2-40B4-BE49-F238E27FC236}">
                <a16:creationId xmlns:a16="http://schemas.microsoft.com/office/drawing/2014/main" id="{87C42C6E-F313-6D44-F5EA-A4503263A2CC}"/>
              </a:ext>
            </a:extLst>
          </p:cNvPr>
          <p:cNvSpPr>
            <a:spLocks noGrp="1"/>
          </p:cNvSpPr>
          <p:nvPr>
            <p:ph type="subTitle" idx="1"/>
          </p:nvPr>
        </p:nvSpPr>
        <p:spPr>
          <a:xfrm>
            <a:off x="1406105" y="1913346"/>
            <a:ext cx="9379789" cy="4349917"/>
          </a:xfrm>
          <a:solidFill>
            <a:srgbClr val="FFE07D"/>
          </a:solidFill>
        </p:spPr>
        <p:txBody>
          <a:bodyPr lIns="288000" tIns="288000" rIns="288000" bIns="288000">
            <a:normAutofit/>
          </a:bodyPr>
          <a:lstStyle/>
          <a:p>
            <a:pPr algn="l"/>
            <a:r>
              <a:rPr lang="en-GB" sz="2400" b="1" kern="0" dirty="0">
                <a:effectLst/>
                <a:latin typeface="Museo Cyrl 700" panose="02000000000000000000" pitchFamily="50" charset="0"/>
              </a:rPr>
              <a:t>Why is Audience Development Important?</a:t>
            </a:r>
          </a:p>
          <a:p>
            <a:pPr algn="l"/>
            <a:endParaRPr lang="en-GB" sz="1600" b="1" kern="0" dirty="0">
              <a:latin typeface="Verdana Pro Light" panose="020B0304030504040204" pitchFamily="34" charset="0"/>
            </a:endParaRP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Renewing membership and reaching new audiences</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Sustaining membership</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Removing barriers for everyone</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New talent, skills and ideas</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Being more relevant</a:t>
            </a: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Being more resilient</a:t>
            </a:r>
            <a:endParaRPr lang="en-GB" sz="1800" dirty="0">
              <a:latin typeface="Verdana Pro Light" panose="020B0304030504040204" pitchFamily="34" charset="0"/>
              <a:ea typeface="Times New Roman" panose="02020603050405020304" pitchFamily="18" charset="0"/>
              <a:cs typeface="Times New Roman" panose="02020603050405020304" pitchFamily="18" charset="0"/>
            </a:endParaRPr>
          </a:p>
          <a:p>
            <a:pPr marL="342900" lvl="0" indent="-342900" algn="l">
              <a:lnSpc>
                <a:spcPts val="1600"/>
              </a:lnSpc>
              <a:buFont typeface="Symbol" panose="05050102010706020507" pitchFamily="18" charset="2"/>
              <a:buChar char=""/>
            </a:pPr>
            <a:r>
              <a:rPr lang="en-GB" sz="1800" dirty="0">
                <a:effectLst/>
                <a:latin typeface="Verdana Pro Light" panose="020B0304030504040204" pitchFamily="34" charset="0"/>
                <a:ea typeface="Times New Roman" panose="02020603050405020304" pitchFamily="18" charset="0"/>
                <a:cs typeface="Times New Roman" panose="02020603050405020304" pitchFamily="18" charset="0"/>
              </a:rPr>
              <a:t>LGBTQ+ communities are changing</a:t>
            </a:r>
          </a:p>
          <a:p>
            <a:pPr marL="342900" lvl="0" indent="-342900" algn="l">
              <a:lnSpc>
                <a:spcPts val="1600"/>
              </a:lnSpc>
              <a:buFont typeface="Symbol" panose="05050102010706020507" pitchFamily="18" charset="2"/>
              <a:buChar char=""/>
            </a:pPr>
            <a:r>
              <a:rPr lang="en-GB" sz="1800" dirty="0">
                <a:latin typeface="Verdana Pro Light" panose="020B0304030504040204" pitchFamily="34" charset="0"/>
                <a:ea typeface="Times New Roman" panose="02020603050405020304" pitchFamily="18" charset="0"/>
                <a:cs typeface="Times New Roman" panose="02020603050405020304" pitchFamily="18" charset="0"/>
              </a:rPr>
              <a:t>The right thing to do</a:t>
            </a:r>
            <a:endParaRPr lang="en-GB" sz="1800" dirty="0">
              <a:effectLst/>
              <a:latin typeface="Verdana Pro Light" panose="020B03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133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1420</TotalTime>
  <Words>2932</Words>
  <Application>Microsoft Office PowerPoint</Application>
  <PresentationFormat>Widescreen</PresentationFormat>
  <Paragraphs>517</Paragraphs>
  <Slides>51</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51</vt:i4>
      </vt:variant>
    </vt:vector>
  </HeadingPairs>
  <TitlesOfParts>
    <vt:vector size="66" baseType="lpstr">
      <vt:lpstr>Aptos</vt:lpstr>
      <vt:lpstr>Aptos Display</vt:lpstr>
      <vt:lpstr>Arial</vt:lpstr>
      <vt:lpstr>Calibri Light</vt:lpstr>
      <vt:lpstr>Museo</vt:lpstr>
      <vt:lpstr>Museo Cyrl 100</vt:lpstr>
      <vt:lpstr>Museo Cyrl 300</vt:lpstr>
      <vt:lpstr>Museo Cyrl 700</vt:lpstr>
      <vt:lpstr>Museo Cyrl 900</vt:lpstr>
      <vt:lpstr>Museo Sans Cyrl 300</vt:lpstr>
      <vt:lpstr>Museo Sans Cyrl 900</vt:lpstr>
      <vt:lpstr>Symbol</vt:lpstr>
      <vt:lpstr>Verdana Pro Light</vt:lpstr>
      <vt:lpstr>Verdana Pro Semibold</vt:lpstr>
      <vt:lpstr>Office Theme</vt:lpstr>
      <vt:lpstr>LEGATO Leadership College Brussels 14 June 2024   “There’s a Place For Us” Growing your choir’s audience &amp; membership so you can thrive</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lpstr>LEGATO Leadership College Brussels 14 June 2024</vt:lpstr>
    </vt:vector>
  </TitlesOfParts>
  <Company>Arts Council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Jarvis</dc:creator>
  <cp:lastModifiedBy>Daniel Jarvis</cp:lastModifiedBy>
  <cp:revision>1</cp:revision>
  <dcterms:created xsi:type="dcterms:W3CDTF">2024-06-10T21:58:55Z</dcterms:created>
  <dcterms:modified xsi:type="dcterms:W3CDTF">2024-06-11T21:40:27Z</dcterms:modified>
</cp:coreProperties>
</file>